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7" r:id="rId2"/>
    <p:sldId id="452" r:id="rId3"/>
    <p:sldId id="453" r:id="rId4"/>
    <p:sldId id="454" r:id="rId5"/>
    <p:sldId id="455" r:id="rId6"/>
    <p:sldId id="456" r:id="rId7"/>
    <p:sldId id="457" r:id="rId8"/>
    <p:sldId id="448" r:id="rId9"/>
    <p:sldId id="450" r:id="rId10"/>
    <p:sldId id="451" r:id="rId11"/>
    <p:sldId id="449" r:id="rId12"/>
    <p:sldId id="458" r:id="rId13"/>
    <p:sldId id="1184" r:id="rId14"/>
    <p:sldId id="459" r:id="rId15"/>
    <p:sldId id="460" r:id="rId16"/>
    <p:sldId id="1183" r:id="rId17"/>
    <p:sldId id="1034" r:id="rId18"/>
    <p:sldId id="1035" r:id="rId19"/>
    <p:sldId id="1063" r:id="rId20"/>
    <p:sldId id="1064" r:id="rId21"/>
    <p:sldId id="1065" r:id="rId22"/>
    <p:sldId id="1066" r:id="rId23"/>
    <p:sldId id="1041" r:id="rId24"/>
    <p:sldId id="1042" r:id="rId25"/>
    <p:sldId id="1070" r:id="rId26"/>
    <p:sldId id="1073" r:id="rId27"/>
    <p:sldId id="1075" r:id="rId28"/>
    <p:sldId id="1076" r:id="rId29"/>
    <p:sldId id="1077" r:id="rId30"/>
    <p:sldId id="1078" r:id="rId31"/>
    <p:sldId id="1036" r:id="rId32"/>
    <p:sldId id="1068" r:id="rId33"/>
    <p:sldId id="1080" r:id="rId34"/>
    <p:sldId id="1081" r:id="rId35"/>
    <p:sldId id="1082" r:id="rId36"/>
    <p:sldId id="1083" r:id="rId37"/>
    <p:sldId id="1085" r:id="rId38"/>
    <p:sldId id="1086" r:id="rId39"/>
    <p:sldId id="1079" r:id="rId40"/>
    <p:sldId id="1087" r:id="rId41"/>
    <p:sldId id="1084" r:id="rId42"/>
    <p:sldId id="1037" r:id="rId43"/>
    <p:sldId id="1089" r:id="rId44"/>
    <p:sldId id="1090" r:id="rId45"/>
    <p:sldId id="1091" r:id="rId46"/>
    <p:sldId id="1092" r:id="rId47"/>
    <p:sldId id="1088" r:id="rId48"/>
    <p:sldId id="1093" r:id="rId49"/>
    <p:sldId id="1094" r:id="rId50"/>
    <p:sldId id="1101" r:id="rId51"/>
    <p:sldId id="1095" r:id="rId52"/>
    <p:sldId id="1102" r:id="rId53"/>
    <p:sldId id="1096" r:id="rId54"/>
    <p:sldId id="1098" r:id="rId55"/>
    <p:sldId id="1114" r:id="rId56"/>
    <p:sldId id="1115" r:id="rId57"/>
    <p:sldId id="1116" r:id="rId58"/>
    <p:sldId id="1117" r:id="rId59"/>
    <p:sldId id="1104" r:id="rId60"/>
    <p:sldId id="1105" r:id="rId61"/>
    <p:sldId id="1106" r:id="rId62"/>
    <p:sldId id="1103" r:id="rId63"/>
    <p:sldId id="1107" r:id="rId64"/>
    <p:sldId id="1108" r:id="rId65"/>
    <p:sldId id="1109" r:id="rId66"/>
    <p:sldId id="1110" r:id="rId67"/>
    <p:sldId id="1111" r:id="rId68"/>
    <p:sldId id="1112" r:id="rId69"/>
    <p:sldId id="1100" r:id="rId70"/>
    <p:sldId id="1118" r:id="rId71"/>
    <p:sldId id="1141" r:id="rId72"/>
    <p:sldId id="1119" r:id="rId73"/>
    <p:sldId id="1121" r:id="rId74"/>
    <p:sldId id="1142" r:id="rId75"/>
    <p:sldId id="1144" r:id="rId76"/>
    <p:sldId id="1145" r:id="rId77"/>
    <p:sldId id="1122" r:id="rId78"/>
    <p:sldId id="1147" r:id="rId79"/>
    <p:sldId id="1148" r:id="rId80"/>
    <p:sldId id="1123" r:id="rId81"/>
    <p:sldId id="1149" r:id="rId82"/>
    <p:sldId id="1150" r:id="rId83"/>
    <p:sldId id="1124" r:id="rId84"/>
    <p:sldId id="1151" r:id="rId85"/>
    <p:sldId id="1126" r:id="rId86"/>
    <p:sldId id="1152" r:id="rId87"/>
    <p:sldId id="1153" r:id="rId88"/>
    <p:sldId id="1185" r:id="rId89"/>
    <p:sldId id="1128" r:id="rId90"/>
    <p:sldId id="1155" r:id="rId91"/>
    <p:sldId id="1129" r:id="rId92"/>
    <p:sldId id="1130" r:id="rId93"/>
    <p:sldId id="1157" r:id="rId94"/>
    <p:sldId id="1160" r:id="rId95"/>
    <p:sldId id="1159" r:id="rId96"/>
    <p:sldId id="1161" r:id="rId97"/>
    <p:sldId id="1162" r:id="rId98"/>
    <p:sldId id="1139" r:id="rId99"/>
    <p:sldId id="1158" r:id="rId100"/>
    <p:sldId id="1165" r:id="rId101"/>
    <p:sldId id="1164" r:id="rId102"/>
    <p:sldId id="1134" r:id="rId103"/>
    <p:sldId id="1133" r:id="rId104"/>
    <p:sldId id="1167" r:id="rId105"/>
    <p:sldId id="1168" r:id="rId106"/>
    <p:sldId id="1170" r:id="rId107"/>
    <p:sldId id="1137" r:id="rId108"/>
    <p:sldId id="1171" r:id="rId109"/>
    <p:sldId id="1172" r:id="rId110"/>
    <p:sldId id="1173" r:id="rId111"/>
    <p:sldId id="1176" r:id="rId112"/>
    <p:sldId id="1177" r:id="rId113"/>
    <p:sldId id="1174" r:id="rId114"/>
    <p:sldId id="1178" r:id="rId115"/>
    <p:sldId id="1175" r:id="rId116"/>
    <p:sldId id="1180" r:id="rId117"/>
    <p:sldId id="1181" r:id="rId118"/>
    <p:sldId id="1182" r:id="rId119"/>
    <p:sldId id="1179" r:id="rId120"/>
    <p:sldId id="945" r:id="rId12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5ABE"/>
    <a:srgbClr val="100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37" autoAdjust="0"/>
    <p:restoredTop sz="71359"/>
  </p:normalViewPr>
  <p:slideViewPr>
    <p:cSldViewPr snapToGrid="0" snapToObjects="1">
      <p:cViewPr varScale="1">
        <p:scale>
          <a:sx n="81" d="100"/>
          <a:sy n="81" d="100"/>
        </p:scale>
        <p:origin x="1092" y="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openxmlformats.org/officeDocument/2006/relationships/customXml" Target="../customXml/item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129" Type="http://schemas.openxmlformats.org/officeDocument/2006/relationships/customXml" Target="../customXml/item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ustomXml" Target="../customXml/item3.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Lima" userId="b5ea056ce2397b48" providerId="LiveId" clId="{2DD76798-4961-4D5F-BAE5-5AC9DF121E18}"/>
    <pc:docChg chg="custSel addSld delSld modSld">
      <pc:chgData name="Chris Lima" userId="b5ea056ce2397b48" providerId="LiveId" clId="{2DD76798-4961-4D5F-BAE5-5AC9DF121E18}" dt="2022-02-06T16:20:38.520" v="656" actId="14100"/>
      <pc:docMkLst>
        <pc:docMk/>
      </pc:docMkLst>
      <pc:sldChg chg="modSp mod">
        <pc:chgData name="Chris Lima" userId="b5ea056ce2397b48" providerId="LiveId" clId="{2DD76798-4961-4D5F-BAE5-5AC9DF121E18}" dt="2022-01-03T12:38:40.123" v="18" actId="20577"/>
        <pc:sldMkLst>
          <pc:docMk/>
          <pc:sldMk cId="3172448717" sldId="443"/>
        </pc:sldMkLst>
        <pc:spChg chg="mod">
          <ac:chgData name="Chris Lima" userId="b5ea056ce2397b48" providerId="LiveId" clId="{2DD76798-4961-4D5F-BAE5-5AC9DF121E18}" dt="2022-01-03T12:38:40.123" v="18" actId="20577"/>
          <ac:spMkLst>
            <pc:docMk/>
            <pc:sldMk cId="3172448717" sldId="443"/>
            <ac:spMk id="8" creationId="{E83D96A7-D77C-3946-B611-395C5BAFCA25}"/>
          </ac:spMkLst>
        </pc:spChg>
      </pc:sldChg>
      <pc:sldChg chg="modSp mod">
        <pc:chgData name="Chris Lima" userId="b5ea056ce2397b48" providerId="LiveId" clId="{2DD76798-4961-4D5F-BAE5-5AC9DF121E18}" dt="2022-01-03T12:42:17.508" v="143" actId="27636"/>
        <pc:sldMkLst>
          <pc:docMk/>
          <pc:sldMk cId="850317351" sldId="446"/>
        </pc:sldMkLst>
        <pc:spChg chg="mod">
          <ac:chgData name="Chris Lima" userId="b5ea056ce2397b48" providerId="LiveId" clId="{2DD76798-4961-4D5F-BAE5-5AC9DF121E18}" dt="2022-01-03T12:42:10.149" v="138" actId="1076"/>
          <ac:spMkLst>
            <pc:docMk/>
            <pc:sldMk cId="850317351" sldId="446"/>
            <ac:spMk id="2" creationId="{45E62BFC-8AAD-3448-9DD5-08BB16558FBA}"/>
          </ac:spMkLst>
        </pc:spChg>
        <pc:spChg chg="mod">
          <ac:chgData name="Chris Lima" userId="b5ea056ce2397b48" providerId="LiveId" clId="{2DD76798-4961-4D5F-BAE5-5AC9DF121E18}" dt="2022-01-03T12:42:17.508" v="143" actId="27636"/>
          <ac:spMkLst>
            <pc:docMk/>
            <pc:sldMk cId="850317351" sldId="446"/>
            <ac:spMk id="3" creationId="{1F9E61B4-FFF3-1C4C-8597-91AE35CF6FE0}"/>
          </ac:spMkLst>
        </pc:spChg>
      </pc:sldChg>
      <pc:sldChg chg="modSp mod">
        <pc:chgData name="Chris Lima" userId="b5ea056ce2397b48" providerId="LiveId" clId="{2DD76798-4961-4D5F-BAE5-5AC9DF121E18}" dt="2022-01-05T17:24:22.040" v="182" actId="20577"/>
        <pc:sldMkLst>
          <pc:docMk/>
          <pc:sldMk cId="3049351316" sldId="447"/>
        </pc:sldMkLst>
        <pc:spChg chg="mod">
          <ac:chgData name="Chris Lima" userId="b5ea056ce2397b48" providerId="LiveId" clId="{2DD76798-4961-4D5F-BAE5-5AC9DF121E18}" dt="2022-01-05T17:24:22.040" v="182" actId="20577"/>
          <ac:spMkLst>
            <pc:docMk/>
            <pc:sldMk cId="3049351316" sldId="447"/>
            <ac:spMk id="3" creationId="{1F9E61B4-FFF3-1C4C-8597-91AE35CF6FE0}"/>
          </ac:spMkLst>
        </pc:spChg>
      </pc:sldChg>
      <pc:sldChg chg="modSp mod">
        <pc:chgData name="Chris Lima" userId="b5ea056ce2397b48" providerId="LiveId" clId="{2DD76798-4961-4D5F-BAE5-5AC9DF121E18}" dt="2022-01-03T12:43:26.774" v="156" actId="113"/>
        <pc:sldMkLst>
          <pc:docMk/>
          <pc:sldMk cId="3162766905" sldId="448"/>
        </pc:sldMkLst>
        <pc:spChg chg="mod">
          <ac:chgData name="Chris Lima" userId="b5ea056ce2397b48" providerId="LiveId" clId="{2DD76798-4961-4D5F-BAE5-5AC9DF121E18}" dt="2022-01-03T12:43:26.774" v="156" actId="113"/>
          <ac:spMkLst>
            <pc:docMk/>
            <pc:sldMk cId="3162766905" sldId="448"/>
            <ac:spMk id="3" creationId="{1F9E61B4-FFF3-1C4C-8597-91AE35CF6FE0}"/>
          </ac:spMkLst>
        </pc:spChg>
      </pc:sldChg>
      <pc:sldChg chg="del">
        <pc:chgData name="Chris Lima" userId="b5ea056ce2397b48" providerId="LiveId" clId="{2DD76798-4961-4D5F-BAE5-5AC9DF121E18}" dt="2022-01-03T12:43:21.307" v="153" actId="47"/>
        <pc:sldMkLst>
          <pc:docMk/>
          <pc:sldMk cId="1290708124" sldId="449"/>
        </pc:sldMkLst>
      </pc:sldChg>
      <pc:sldChg chg="modSp mod">
        <pc:chgData name="Chris Lima" userId="b5ea056ce2397b48" providerId="LiveId" clId="{2DD76798-4961-4D5F-BAE5-5AC9DF121E18}" dt="2022-02-06T16:18:04.252" v="608" actId="14100"/>
        <pc:sldMkLst>
          <pc:docMk/>
          <pc:sldMk cId="4198497318" sldId="449"/>
        </pc:sldMkLst>
        <pc:graphicFrameChg chg="modGraphic">
          <ac:chgData name="Chris Lima" userId="b5ea056ce2397b48" providerId="LiveId" clId="{2DD76798-4961-4D5F-BAE5-5AC9DF121E18}" dt="2022-02-06T16:18:04.252" v="608" actId="14100"/>
          <ac:graphicFrameMkLst>
            <pc:docMk/>
            <pc:sldMk cId="4198497318" sldId="449"/>
            <ac:graphicFrameMk id="9" creationId="{4A76854D-8338-4647-82B9-F698547E4687}"/>
          </ac:graphicFrameMkLst>
        </pc:graphicFrameChg>
      </pc:sldChg>
      <pc:sldChg chg="modSp mod">
        <pc:chgData name="Chris Lima" userId="b5ea056ce2397b48" providerId="LiveId" clId="{2DD76798-4961-4D5F-BAE5-5AC9DF121E18}" dt="2022-02-06T16:20:38.520" v="656" actId="14100"/>
        <pc:sldMkLst>
          <pc:docMk/>
          <pc:sldMk cId="3116714121" sldId="450"/>
        </pc:sldMkLst>
        <pc:graphicFrameChg chg="modGraphic">
          <ac:chgData name="Chris Lima" userId="b5ea056ce2397b48" providerId="LiveId" clId="{2DD76798-4961-4D5F-BAE5-5AC9DF121E18}" dt="2022-02-06T16:20:38.520" v="656" actId="14100"/>
          <ac:graphicFrameMkLst>
            <pc:docMk/>
            <pc:sldMk cId="3116714121" sldId="450"/>
            <ac:graphicFrameMk id="9" creationId="{4A76854D-8338-4647-82B9-F698547E4687}"/>
          </ac:graphicFrameMkLst>
        </pc:graphicFrameChg>
      </pc:sldChg>
      <pc:sldChg chg="addSp delSp modSp add mod modNotesTx">
        <pc:chgData name="Chris Lima" userId="b5ea056ce2397b48" providerId="LiveId" clId="{2DD76798-4961-4D5F-BAE5-5AC9DF121E18}" dt="2022-02-06T16:16:07.680" v="578" actId="1076"/>
        <pc:sldMkLst>
          <pc:docMk/>
          <pc:sldMk cId="1122505131" sldId="451"/>
        </pc:sldMkLst>
        <pc:spChg chg="mod">
          <ac:chgData name="Chris Lima" userId="b5ea056ce2397b48" providerId="LiveId" clId="{2DD76798-4961-4D5F-BAE5-5AC9DF121E18}" dt="2022-02-06T16:07:42.890" v="235" actId="20577"/>
          <ac:spMkLst>
            <pc:docMk/>
            <pc:sldMk cId="1122505131" sldId="451"/>
            <ac:spMk id="2" creationId="{45E62BFC-8AAD-3448-9DD5-08BB16558FBA}"/>
          </ac:spMkLst>
        </pc:spChg>
        <pc:spChg chg="mod">
          <ac:chgData name="Chris Lima" userId="b5ea056ce2397b48" providerId="LiveId" clId="{2DD76798-4961-4D5F-BAE5-5AC9DF121E18}" dt="2022-02-06T16:15:57.302" v="573" actId="20577"/>
          <ac:spMkLst>
            <pc:docMk/>
            <pc:sldMk cId="1122505131" sldId="451"/>
            <ac:spMk id="3" creationId="{1F9E61B4-FFF3-1C4C-8597-91AE35CF6FE0}"/>
          </ac:spMkLst>
        </pc:spChg>
        <pc:picChg chg="add mod">
          <ac:chgData name="Chris Lima" userId="b5ea056ce2397b48" providerId="LiveId" clId="{2DD76798-4961-4D5F-BAE5-5AC9DF121E18}" dt="2022-02-06T16:16:07.680" v="578" actId="1076"/>
          <ac:picMkLst>
            <pc:docMk/>
            <pc:sldMk cId="1122505131" sldId="451"/>
            <ac:picMk id="9" creationId="{4055485A-AE39-4A3C-B164-D48654EB5817}"/>
          </ac:picMkLst>
        </pc:picChg>
        <pc:picChg chg="del">
          <ac:chgData name="Chris Lima" userId="b5ea056ce2397b48" providerId="LiveId" clId="{2DD76798-4961-4D5F-BAE5-5AC9DF121E18}" dt="2022-02-06T16:07:45.165" v="236" actId="478"/>
          <ac:picMkLst>
            <pc:docMk/>
            <pc:sldMk cId="1122505131" sldId="451"/>
            <ac:picMk id="1026" creationId="{4EC71296-A546-450A-9FD3-AD524D4C78CD}"/>
          </ac:picMkLst>
        </pc:picChg>
      </pc:sldChg>
    </pc:docChg>
  </pc:docChgLst>
  <pc:docChgLst>
    <pc:chgData name="Chris Lima" userId="b5ea056ce2397b48" providerId="LiveId" clId="{32C163B9-07BE-45B1-8E03-946667C9D950}"/>
    <pc:docChg chg="delSld">
      <pc:chgData name="Chris Lima" userId="b5ea056ce2397b48" providerId="LiveId" clId="{32C163B9-07BE-45B1-8E03-946667C9D950}" dt="2022-07-31T17:47:48.343" v="0" actId="47"/>
      <pc:docMkLst>
        <pc:docMk/>
      </pc:docMkLst>
      <pc:sldChg chg="del">
        <pc:chgData name="Chris Lima" userId="b5ea056ce2397b48" providerId="LiveId" clId="{32C163B9-07BE-45B1-8E03-946667C9D950}" dt="2022-07-31T17:47:48.343" v="0" actId="47"/>
        <pc:sldMkLst>
          <pc:docMk/>
          <pc:sldMk cId="1994768577" sldId="424"/>
        </pc:sldMkLst>
      </pc:sldChg>
      <pc:sldChg chg="del">
        <pc:chgData name="Chris Lima" userId="b5ea056ce2397b48" providerId="LiveId" clId="{32C163B9-07BE-45B1-8E03-946667C9D950}" dt="2022-07-31T17:47:48.343" v="0" actId="47"/>
        <pc:sldMkLst>
          <pc:docMk/>
          <pc:sldMk cId="3172448717" sldId="443"/>
        </pc:sldMkLst>
      </pc:sldChg>
      <pc:sldChg chg="del">
        <pc:chgData name="Chris Lima" userId="b5ea056ce2397b48" providerId="LiveId" clId="{32C163B9-07BE-45B1-8E03-946667C9D950}" dt="2022-07-31T17:47:48.343" v="0" actId="47"/>
        <pc:sldMkLst>
          <pc:docMk/>
          <pc:sldMk cId="850317351" sldId="446"/>
        </pc:sldMkLst>
      </pc:sldChg>
      <pc:sldChg chg="del">
        <pc:chgData name="Chris Lima" userId="b5ea056ce2397b48" providerId="LiveId" clId="{32C163B9-07BE-45B1-8E03-946667C9D950}" dt="2022-07-31T17:47:48.343" v="0" actId="47"/>
        <pc:sldMkLst>
          <pc:docMk/>
          <pc:sldMk cId="3049351316" sldId="447"/>
        </pc:sldMkLst>
      </pc:sldChg>
      <pc:sldChg chg="del">
        <pc:chgData name="Chris Lima" userId="b5ea056ce2397b48" providerId="LiveId" clId="{32C163B9-07BE-45B1-8E03-946667C9D950}" dt="2022-07-31T17:47:48.343" v="0" actId="47"/>
        <pc:sldMkLst>
          <pc:docMk/>
          <pc:sldMk cId="818621011" sldId="526"/>
        </pc:sldMkLst>
      </pc:sldChg>
      <pc:sldChg chg="del">
        <pc:chgData name="Chris Lima" userId="b5ea056ce2397b48" providerId="LiveId" clId="{32C163B9-07BE-45B1-8E03-946667C9D950}" dt="2022-07-31T17:47:48.343" v="0" actId="47"/>
        <pc:sldMkLst>
          <pc:docMk/>
          <pc:sldMk cId="817524645" sldId="1185"/>
        </pc:sldMkLst>
      </pc:sldChg>
      <pc:sldChg chg="del">
        <pc:chgData name="Chris Lima" userId="b5ea056ce2397b48" providerId="LiveId" clId="{32C163B9-07BE-45B1-8E03-946667C9D950}" dt="2022-07-31T17:47:48.343" v="0" actId="47"/>
        <pc:sldMkLst>
          <pc:docMk/>
          <pc:sldMk cId="2074786241" sldId="1186"/>
        </pc:sldMkLst>
      </pc:sldChg>
      <pc:sldChg chg="del">
        <pc:chgData name="Chris Lima" userId="b5ea056ce2397b48" providerId="LiveId" clId="{32C163B9-07BE-45B1-8E03-946667C9D950}" dt="2022-07-31T17:47:48.343" v="0" actId="47"/>
        <pc:sldMkLst>
          <pc:docMk/>
          <pc:sldMk cId="4093826389" sldId="1187"/>
        </pc:sldMkLst>
      </pc:sldChg>
      <pc:sldChg chg="del">
        <pc:chgData name="Chris Lima" userId="b5ea056ce2397b48" providerId="LiveId" clId="{32C163B9-07BE-45B1-8E03-946667C9D950}" dt="2022-07-31T17:47:48.343" v="0" actId="47"/>
        <pc:sldMkLst>
          <pc:docMk/>
          <pc:sldMk cId="355990362" sldId="1188"/>
        </pc:sldMkLst>
      </pc:sldChg>
    </pc:docChg>
  </pc:docChgLst>
  <pc:docChgLst>
    <pc:chgData name="Chris Lima" userId="b5ea056ce2397b48" providerId="LiveId" clId="{8FD5159B-2560-8E4C-84CA-CBC6BFE7E95B}"/>
    <pc:docChg chg="undo custSel modSld">
      <pc:chgData name="Chris Lima" userId="b5ea056ce2397b48" providerId="LiveId" clId="{8FD5159B-2560-8E4C-84CA-CBC6BFE7E95B}" dt="2022-08-01T17:59:57.417" v="59" actId="114"/>
      <pc:docMkLst>
        <pc:docMk/>
      </pc:docMkLst>
      <pc:sldChg chg="modSp mod">
        <pc:chgData name="Chris Lima" userId="b5ea056ce2397b48" providerId="LiveId" clId="{8FD5159B-2560-8E4C-84CA-CBC6BFE7E95B}" dt="2022-08-01T17:57:35.298" v="32" actId="1076"/>
        <pc:sldMkLst>
          <pc:docMk/>
          <pc:sldMk cId="1076152288" sldId="1095"/>
        </pc:sldMkLst>
        <pc:spChg chg="mod">
          <ac:chgData name="Chris Lima" userId="b5ea056ce2397b48" providerId="LiveId" clId="{8FD5159B-2560-8E4C-84CA-CBC6BFE7E95B}" dt="2022-08-01T17:57:35.298" v="32" actId="1076"/>
          <ac:spMkLst>
            <pc:docMk/>
            <pc:sldMk cId="1076152288" sldId="1095"/>
            <ac:spMk id="13" creationId="{80214C85-4602-A64F-8A18-B940445EC2CA}"/>
          </ac:spMkLst>
        </pc:spChg>
        <pc:picChg chg="mod">
          <ac:chgData name="Chris Lima" userId="b5ea056ce2397b48" providerId="LiveId" clId="{8FD5159B-2560-8E4C-84CA-CBC6BFE7E95B}" dt="2022-08-01T17:57:17.258" v="25" actId="1076"/>
          <ac:picMkLst>
            <pc:docMk/>
            <pc:sldMk cId="1076152288" sldId="1095"/>
            <ac:picMk id="11266" creationId="{6133F8C7-3973-0448-98BC-A5BE4B9803D4}"/>
          </ac:picMkLst>
        </pc:picChg>
      </pc:sldChg>
      <pc:sldChg chg="addSp delSp modSp mod">
        <pc:chgData name="Chris Lima" userId="b5ea056ce2397b48" providerId="LiveId" clId="{8FD5159B-2560-8E4C-84CA-CBC6BFE7E95B}" dt="2022-08-01T17:59:16.944" v="52" actId="1076"/>
        <pc:sldMkLst>
          <pc:docMk/>
          <pc:sldMk cId="189006330" sldId="1096"/>
        </pc:sldMkLst>
        <pc:spChg chg="mod">
          <ac:chgData name="Chris Lima" userId="b5ea056ce2397b48" providerId="LiveId" clId="{8FD5159B-2560-8E4C-84CA-CBC6BFE7E95B}" dt="2022-08-01T17:59:16.944" v="52" actId="1076"/>
          <ac:spMkLst>
            <pc:docMk/>
            <pc:sldMk cId="189006330" sldId="1096"/>
            <ac:spMk id="13" creationId="{80214C85-4602-A64F-8A18-B940445EC2CA}"/>
          </ac:spMkLst>
        </pc:spChg>
        <pc:picChg chg="del mod">
          <ac:chgData name="Chris Lima" userId="b5ea056ce2397b48" providerId="LiveId" clId="{8FD5159B-2560-8E4C-84CA-CBC6BFE7E95B}" dt="2022-08-01T17:59:01.813" v="49" actId="478"/>
          <ac:picMkLst>
            <pc:docMk/>
            <pc:sldMk cId="189006330" sldId="1096"/>
            <ac:picMk id="3" creationId="{479A0BE9-A279-A242-BC27-0179499A2078}"/>
          </ac:picMkLst>
        </pc:picChg>
        <pc:picChg chg="add mod">
          <ac:chgData name="Chris Lima" userId="b5ea056ce2397b48" providerId="LiveId" clId="{8FD5159B-2560-8E4C-84CA-CBC6BFE7E95B}" dt="2022-08-01T17:59:12.874" v="51"/>
          <ac:picMkLst>
            <pc:docMk/>
            <pc:sldMk cId="189006330" sldId="1096"/>
            <ac:picMk id="4" creationId="{7CCBD1CA-D510-09F5-ECF7-AE152E1B7F8E}"/>
          </ac:picMkLst>
        </pc:picChg>
      </pc:sldChg>
      <pc:sldChg chg="modSp mod">
        <pc:chgData name="Chris Lima" userId="b5ea056ce2397b48" providerId="LiveId" clId="{8FD5159B-2560-8E4C-84CA-CBC6BFE7E95B}" dt="2022-08-01T17:59:57.417" v="59" actId="114"/>
        <pc:sldMkLst>
          <pc:docMk/>
          <pc:sldMk cId="3637711117" sldId="1098"/>
        </pc:sldMkLst>
        <pc:spChg chg="mod">
          <ac:chgData name="Chris Lima" userId="b5ea056ce2397b48" providerId="LiveId" clId="{8FD5159B-2560-8E4C-84CA-CBC6BFE7E95B}" dt="2022-08-01T17:59:57.417" v="59" actId="114"/>
          <ac:spMkLst>
            <pc:docMk/>
            <pc:sldMk cId="3637711117" sldId="1098"/>
            <ac:spMk id="13" creationId="{80214C85-4602-A64F-8A18-B940445EC2CA}"/>
          </ac:spMkLst>
        </pc:spChg>
      </pc:sldChg>
      <pc:sldChg chg="modSp mod">
        <pc:chgData name="Chris Lima" userId="b5ea056ce2397b48" providerId="LiveId" clId="{8FD5159B-2560-8E4C-84CA-CBC6BFE7E95B}" dt="2022-08-01T17:56:55.639" v="21" actId="1076"/>
        <pc:sldMkLst>
          <pc:docMk/>
          <pc:sldMk cId="1816731043" sldId="1101"/>
        </pc:sldMkLst>
        <pc:spChg chg="mod">
          <ac:chgData name="Chris Lima" userId="b5ea056ce2397b48" providerId="LiveId" clId="{8FD5159B-2560-8E4C-84CA-CBC6BFE7E95B}" dt="2022-08-01T17:56:55.639" v="21" actId="1076"/>
          <ac:spMkLst>
            <pc:docMk/>
            <pc:sldMk cId="1816731043" sldId="1101"/>
            <ac:spMk id="13" creationId="{80214C85-4602-A64F-8A18-B940445EC2CA}"/>
          </ac:spMkLst>
        </pc:spChg>
        <pc:picChg chg="mod">
          <ac:chgData name="Chris Lima" userId="b5ea056ce2397b48" providerId="LiveId" clId="{8FD5159B-2560-8E4C-84CA-CBC6BFE7E95B}" dt="2022-08-01T17:56:51.525" v="20" actId="1076"/>
          <ac:picMkLst>
            <pc:docMk/>
            <pc:sldMk cId="1816731043" sldId="1101"/>
            <ac:picMk id="10242" creationId="{B9EF2DBA-D87D-8242-A259-7B684F8C402A}"/>
          </ac:picMkLst>
        </pc:picChg>
      </pc:sldChg>
      <pc:sldChg chg="modSp mod">
        <pc:chgData name="Chris Lima" userId="b5ea056ce2397b48" providerId="LiveId" clId="{8FD5159B-2560-8E4C-84CA-CBC6BFE7E95B}" dt="2022-08-01T17:58:02.394" v="37" actId="1076"/>
        <pc:sldMkLst>
          <pc:docMk/>
          <pc:sldMk cId="2344536939" sldId="1102"/>
        </pc:sldMkLst>
        <pc:spChg chg="mod">
          <ac:chgData name="Chris Lima" userId="b5ea056ce2397b48" providerId="LiveId" clId="{8FD5159B-2560-8E4C-84CA-CBC6BFE7E95B}" dt="2022-08-01T17:58:02.394" v="37" actId="1076"/>
          <ac:spMkLst>
            <pc:docMk/>
            <pc:sldMk cId="2344536939" sldId="1102"/>
            <ac:spMk id="13" creationId="{80214C85-4602-A64F-8A18-B940445EC2CA}"/>
          </ac:spMkLst>
        </pc:spChg>
      </pc:sldChg>
      <pc:sldChg chg="modSp mod">
        <pc:chgData name="Chris Lima" userId="b5ea056ce2397b48" providerId="LiveId" clId="{8FD5159B-2560-8E4C-84CA-CBC6BFE7E95B}" dt="2022-08-01T17:49:59.972" v="4" actId="1076"/>
        <pc:sldMkLst>
          <pc:docMk/>
          <pc:sldMk cId="500153465" sldId="1183"/>
        </pc:sldMkLst>
        <pc:graphicFrameChg chg="mod modGraphic">
          <ac:chgData name="Chris Lima" userId="b5ea056ce2397b48" providerId="LiveId" clId="{8FD5159B-2560-8E4C-84CA-CBC6BFE7E95B}" dt="2022-08-01T17:49:59.972" v="4" actId="1076"/>
          <ac:graphicFrameMkLst>
            <pc:docMk/>
            <pc:sldMk cId="500153465" sldId="1183"/>
            <ac:graphicFrameMk id="5" creationId="{39ECC962-8242-78A7-FFE2-4E4AA864AB04}"/>
          </ac:graphicFrameMkLst>
        </pc:graphicFrameChg>
      </pc:sldChg>
    </pc:docChg>
  </pc:docChgLst>
  <pc:docChgLst>
    <pc:chgData name="Chris Lima" userId="b5ea056ce2397b48" providerId="LiveId" clId="{BCB15540-AB2C-48A6-9928-D0362C27467F}"/>
    <pc:docChg chg="undo custSel addSld delSld modSld">
      <pc:chgData name="Chris Lima" userId="b5ea056ce2397b48" providerId="LiveId" clId="{BCB15540-AB2C-48A6-9928-D0362C27467F}" dt="2021-11-30T17:05:29.391" v="669"/>
      <pc:docMkLst>
        <pc:docMk/>
      </pc:docMkLst>
      <pc:sldChg chg="del">
        <pc:chgData name="Chris Lima" userId="b5ea056ce2397b48" providerId="LiveId" clId="{BCB15540-AB2C-48A6-9928-D0362C27467F}" dt="2021-11-30T17:05:06.630" v="668" actId="47"/>
        <pc:sldMkLst>
          <pc:docMk/>
          <pc:sldMk cId="2664041398" sldId="267"/>
        </pc:sldMkLst>
      </pc:sldChg>
      <pc:sldChg chg="del">
        <pc:chgData name="Chris Lima" userId="b5ea056ce2397b48" providerId="LiveId" clId="{BCB15540-AB2C-48A6-9928-D0362C27467F}" dt="2021-11-30T17:05:06.630" v="668" actId="47"/>
        <pc:sldMkLst>
          <pc:docMk/>
          <pc:sldMk cId="3863360610" sldId="268"/>
        </pc:sldMkLst>
      </pc:sldChg>
      <pc:sldChg chg="del">
        <pc:chgData name="Chris Lima" userId="b5ea056ce2397b48" providerId="LiveId" clId="{BCB15540-AB2C-48A6-9928-D0362C27467F}" dt="2021-11-30T17:05:06.630" v="668" actId="47"/>
        <pc:sldMkLst>
          <pc:docMk/>
          <pc:sldMk cId="1048788636" sldId="269"/>
        </pc:sldMkLst>
      </pc:sldChg>
      <pc:sldChg chg="del">
        <pc:chgData name="Chris Lima" userId="b5ea056ce2397b48" providerId="LiveId" clId="{BCB15540-AB2C-48A6-9928-D0362C27467F}" dt="2021-11-30T17:05:06.630" v="668" actId="47"/>
        <pc:sldMkLst>
          <pc:docMk/>
          <pc:sldMk cId="2951379014" sldId="270"/>
        </pc:sldMkLst>
      </pc:sldChg>
      <pc:sldChg chg="del">
        <pc:chgData name="Chris Lima" userId="b5ea056ce2397b48" providerId="LiveId" clId="{BCB15540-AB2C-48A6-9928-D0362C27467F}" dt="2021-11-30T17:05:06.630" v="668" actId="47"/>
        <pc:sldMkLst>
          <pc:docMk/>
          <pc:sldMk cId="465080592" sldId="271"/>
        </pc:sldMkLst>
      </pc:sldChg>
      <pc:sldChg chg="del">
        <pc:chgData name="Chris Lima" userId="b5ea056ce2397b48" providerId="LiveId" clId="{BCB15540-AB2C-48A6-9928-D0362C27467F}" dt="2021-11-30T17:05:06.630" v="668" actId="47"/>
        <pc:sldMkLst>
          <pc:docMk/>
          <pc:sldMk cId="2174200324" sldId="272"/>
        </pc:sldMkLst>
      </pc:sldChg>
      <pc:sldChg chg="del">
        <pc:chgData name="Chris Lima" userId="b5ea056ce2397b48" providerId="LiveId" clId="{BCB15540-AB2C-48A6-9928-D0362C27467F}" dt="2021-11-30T17:05:06.630" v="668" actId="47"/>
        <pc:sldMkLst>
          <pc:docMk/>
          <pc:sldMk cId="2678279455" sldId="273"/>
        </pc:sldMkLst>
      </pc:sldChg>
      <pc:sldChg chg="del">
        <pc:chgData name="Chris Lima" userId="b5ea056ce2397b48" providerId="LiveId" clId="{BCB15540-AB2C-48A6-9928-D0362C27467F}" dt="2021-11-30T17:05:06.630" v="668" actId="47"/>
        <pc:sldMkLst>
          <pc:docMk/>
          <pc:sldMk cId="880137674" sldId="274"/>
        </pc:sldMkLst>
      </pc:sldChg>
      <pc:sldChg chg="addSp delSp modSp del mod">
        <pc:chgData name="Chris Lima" userId="b5ea056ce2397b48" providerId="LiveId" clId="{BCB15540-AB2C-48A6-9928-D0362C27467F}" dt="2021-11-30T17:05:06.630" v="668" actId="47"/>
        <pc:sldMkLst>
          <pc:docMk/>
          <pc:sldMk cId="1642449743" sldId="275"/>
        </pc:sldMkLst>
        <pc:picChg chg="add mod">
          <ac:chgData name="Chris Lima" userId="b5ea056ce2397b48" providerId="LiveId" clId="{BCB15540-AB2C-48A6-9928-D0362C27467F}" dt="2021-11-30T16:51:02.270" v="655" actId="1076"/>
          <ac:picMkLst>
            <pc:docMk/>
            <pc:sldMk cId="1642449743" sldId="275"/>
            <ac:picMk id="9" creationId="{23BFDADB-2FE9-49A5-A91D-5C415F96424D}"/>
          </ac:picMkLst>
        </pc:picChg>
        <pc:picChg chg="del">
          <ac:chgData name="Chris Lima" userId="b5ea056ce2397b48" providerId="LiveId" clId="{BCB15540-AB2C-48A6-9928-D0362C27467F}" dt="2021-11-30T16:50:58.361" v="653" actId="478"/>
          <ac:picMkLst>
            <pc:docMk/>
            <pc:sldMk cId="1642449743" sldId="275"/>
            <ac:picMk id="10" creationId="{4ED8A5D4-1D26-0840-9576-1A18C67631F9}"/>
          </ac:picMkLst>
        </pc:picChg>
      </pc:sldChg>
      <pc:sldChg chg="del">
        <pc:chgData name="Chris Lima" userId="b5ea056ce2397b48" providerId="LiveId" clId="{BCB15540-AB2C-48A6-9928-D0362C27467F}" dt="2021-11-30T17:05:06.630" v="668" actId="47"/>
        <pc:sldMkLst>
          <pc:docMk/>
          <pc:sldMk cId="874473246" sldId="276"/>
        </pc:sldMkLst>
      </pc:sldChg>
      <pc:sldChg chg="del">
        <pc:chgData name="Chris Lima" userId="b5ea056ce2397b48" providerId="LiveId" clId="{BCB15540-AB2C-48A6-9928-D0362C27467F}" dt="2021-11-30T17:05:06.630" v="668" actId="47"/>
        <pc:sldMkLst>
          <pc:docMk/>
          <pc:sldMk cId="1955149777" sldId="277"/>
        </pc:sldMkLst>
      </pc:sldChg>
      <pc:sldChg chg="addSp delSp modSp del mod">
        <pc:chgData name="Chris Lima" userId="b5ea056ce2397b48" providerId="LiveId" clId="{BCB15540-AB2C-48A6-9928-D0362C27467F}" dt="2021-11-30T16:51:10.022" v="656" actId="47"/>
        <pc:sldMkLst>
          <pc:docMk/>
          <pc:sldMk cId="2922683129" sldId="278"/>
        </pc:sldMkLst>
        <pc:spChg chg="mod">
          <ac:chgData name="Chris Lima" userId="b5ea056ce2397b48" providerId="LiveId" clId="{BCB15540-AB2C-48A6-9928-D0362C27467F}" dt="2021-11-30T16:50:29.034" v="650" actId="20577"/>
          <ac:spMkLst>
            <pc:docMk/>
            <pc:sldMk cId="2922683129" sldId="278"/>
            <ac:spMk id="2" creationId="{45E62BFC-8AAD-3448-9DD5-08BB16558FBA}"/>
          </ac:spMkLst>
        </pc:spChg>
        <pc:picChg chg="add del">
          <ac:chgData name="Chris Lima" userId="b5ea056ce2397b48" providerId="LiveId" clId="{BCB15540-AB2C-48A6-9928-D0362C27467F}" dt="2021-11-30T16:50:44.259" v="652" actId="478"/>
          <ac:picMkLst>
            <pc:docMk/>
            <pc:sldMk cId="2922683129" sldId="278"/>
            <ac:picMk id="5" creationId="{3CFE194B-D55A-F345-8821-96FD2DE939AD}"/>
          </ac:picMkLst>
        </pc:picChg>
      </pc:sldChg>
      <pc:sldChg chg="modSp mod">
        <pc:chgData name="Chris Lima" userId="b5ea056ce2397b48" providerId="LiveId" clId="{BCB15540-AB2C-48A6-9928-D0362C27467F}" dt="2021-11-30T16:26:33.491" v="68" actId="20577"/>
        <pc:sldMkLst>
          <pc:docMk/>
          <pc:sldMk cId="1994768577" sldId="424"/>
        </pc:sldMkLst>
        <pc:spChg chg="mod">
          <ac:chgData name="Chris Lima" userId="b5ea056ce2397b48" providerId="LiveId" clId="{BCB15540-AB2C-48A6-9928-D0362C27467F}" dt="2021-11-30T16:26:33.491" v="68" actId="20577"/>
          <ac:spMkLst>
            <pc:docMk/>
            <pc:sldMk cId="1994768577" sldId="424"/>
            <ac:spMk id="8" creationId="{E83D96A7-D77C-3946-B611-395C5BAFCA25}"/>
          </ac:spMkLst>
        </pc:spChg>
      </pc:sldChg>
      <pc:sldChg chg="modSp mod">
        <pc:chgData name="Chris Lima" userId="b5ea056ce2397b48" providerId="LiveId" clId="{BCB15540-AB2C-48A6-9928-D0362C27467F}" dt="2021-11-30T16:26:50.816" v="70" actId="20577"/>
        <pc:sldMkLst>
          <pc:docMk/>
          <pc:sldMk cId="3172448717" sldId="443"/>
        </pc:sldMkLst>
        <pc:spChg chg="mod">
          <ac:chgData name="Chris Lima" userId="b5ea056ce2397b48" providerId="LiveId" clId="{BCB15540-AB2C-48A6-9928-D0362C27467F}" dt="2021-11-30T16:26:50.816" v="70" actId="20577"/>
          <ac:spMkLst>
            <pc:docMk/>
            <pc:sldMk cId="3172448717" sldId="443"/>
            <ac:spMk id="8" creationId="{E83D96A7-D77C-3946-B611-395C5BAFCA25}"/>
          </ac:spMkLst>
        </pc:spChg>
      </pc:sldChg>
      <pc:sldChg chg="modSp del mod">
        <pc:chgData name="Chris Lima" userId="b5ea056ce2397b48" providerId="LiveId" clId="{BCB15540-AB2C-48A6-9928-D0362C27467F}" dt="2021-11-30T16:37:42.501" v="187" actId="47"/>
        <pc:sldMkLst>
          <pc:docMk/>
          <pc:sldMk cId="4183284707" sldId="444"/>
        </pc:sldMkLst>
        <pc:spChg chg="mod">
          <ac:chgData name="Chris Lima" userId="b5ea056ce2397b48" providerId="LiveId" clId="{BCB15540-AB2C-48A6-9928-D0362C27467F}" dt="2021-11-30T16:29:05.035" v="74"/>
          <ac:spMkLst>
            <pc:docMk/>
            <pc:sldMk cId="4183284707" sldId="444"/>
            <ac:spMk id="2" creationId="{45E62BFC-8AAD-3448-9DD5-08BB16558FBA}"/>
          </ac:spMkLst>
        </pc:spChg>
        <pc:spChg chg="mod">
          <ac:chgData name="Chris Lima" userId="b5ea056ce2397b48" providerId="LiveId" clId="{BCB15540-AB2C-48A6-9928-D0362C27467F}" dt="2021-11-30T16:29:14.289" v="76" actId="20577"/>
          <ac:spMkLst>
            <pc:docMk/>
            <pc:sldMk cId="4183284707" sldId="444"/>
            <ac:spMk id="3" creationId="{1F9E61B4-FFF3-1C4C-8597-91AE35CF6FE0}"/>
          </ac:spMkLst>
        </pc:spChg>
      </pc:sldChg>
      <pc:sldChg chg="add del">
        <pc:chgData name="Chris Lima" userId="b5ea056ce2397b48" providerId="LiveId" clId="{BCB15540-AB2C-48A6-9928-D0362C27467F}" dt="2021-11-30T16:28:59.411" v="72" actId="47"/>
        <pc:sldMkLst>
          <pc:docMk/>
          <pc:sldMk cId="3141554875" sldId="445"/>
        </pc:sldMkLst>
      </pc:sldChg>
      <pc:sldChg chg="add del">
        <pc:chgData name="Chris Lima" userId="b5ea056ce2397b48" providerId="LiveId" clId="{BCB15540-AB2C-48A6-9928-D0362C27467F}" dt="2021-11-30T17:05:06.630" v="668" actId="47"/>
        <pc:sldMkLst>
          <pc:docMk/>
          <pc:sldMk cId="3322408430" sldId="445"/>
        </pc:sldMkLst>
      </pc:sldChg>
      <pc:sldChg chg="modSp add mod modNotesTx">
        <pc:chgData name="Chris Lima" userId="b5ea056ce2397b48" providerId="LiveId" clId="{BCB15540-AB2C-48A6-9928-D0362C27467F}" dt="2021-11-30T16:39:49.273" v="210" actId="14100"/>
        <pc:sldMkLst>
          <pc:docMk/>
          <pc:sldMk cId="850317351" sldId="446"/>
        </pc:sldMkLst>
        <pc:spChg chg="mod">
          <ac:chgData name="Chris Lima" userId="b5ea056ce2397b48" providerId="LiveId" clId="{BCB15540-AB2C-48A6-9928-D0362C27467F}" dt="2021-11-30T16:39:49.273" v="210" actId="14100"/>
          <ac:spMkLst>
            <pc:docMk/>
            <pc:sldMk cId="850317351" sldId="446"/>
            <ac:spMk id="3" creationId="{1F9E61B4-FFF3-1C4C-8597-91AE35CF6FE0}"/>
          </ac:spMkLst>
        </pc:spChg>
      </pc:sldChg>
      <pc:sldChg chg="modSp add mod">
        <pc:chgData name="Chris Lima" userId="b5ea056ce2397b48" providerId="LiveId" clId="{BCB15540-AB2C-48A6-9928-D0362C27467F}" dt="2021-11-30T16:44:25.674" v="543" actId="5793"/>
        <pc:sldMkLst>
          <pc:docMk/>
          <pc:sldMk cId="3049351316" sldId="447"/>
        </pc:sldMkLst>
        <pc:spChg chg="mod">
          <ac:chgData name="Chris Lima" userId="b5ea056ce2397b48" providerId="LiveId" clId="{BCB15540-AB2C-48A6-9928-D0362C27467F}" dt="2021-11-30T16:31:10.823" v="91"/>
          <ac:spMkLst>
            <pc:docMk/>
            <pc:sldMk cId="3049351316" sldId="447"/>
            <ac:spMk id="2" creationId="{45E62BFC-8AAD-3448-9DD5-08BB16558FBA}"/>
          </ac:spMkLst>
        </pc:spChg>
        <pc:spChg chg="mod">
          <ac:chgData name="Chris Lima" userId="b5ea056ce2397b48" providerId="LiveId" clId="{BCB15540-AB2C-48A6-9928-D0362C27467F}" dt="2021-11-30T16:44:25.674" v="543" actId="5793"/>
          <ac:spMkLst>
            <pc:docMk/>
            <pc:sldMk cId="3049351316" sldId="447"/>
            <ac:spMk id="3" creationId="{1F9E61B4-FFF3-1C4C-8597-91AE35CF6FE0}"/>
          </ac:spMkLst>
        </pc:spChg>
      </pc:sldChg>
      <pc:sldChg chg="addSp modSp add mod">
        <pc:chgData name="Chris Lima" userId="b5ea056ce2397b48" providerId="LiveId" clId="{BCB15540-AB2C-48A6-9928-D0362C27467F}" dt="2021-11-30T16:52:36.134" v="667" actId="14100"/>
        <pc:sldMkLst>
          <pc:docMk/>
          <pc:sldMk cId="3162766905" sldId="448"/>
        </pc:sldMkLst>
        <pc:spChg chg="mod">
          <ac:chgData name="Chris Lima" userId="b5ea056ce2397b48" providerId="LiveId" clId="{BCB15540-AB2C-48A6-9928-D0362C27467F}" dt="2021-11-30T16:52:12.144" v="658" actId="1076"/>
          <ac:spMkLst>
            <pc:docMk/>
            <pc:sldMk cId="3162766905" sldId="448"/>
            <ac:spMk id="2" creationId="{45E62BFC-8AAD-3448-9DD5-08BB16558FBA}"/>
          </ac:spMkLst>
        </pc:spChg>
        <pc:spChg chg="mod">
          <ac:chgData name="Chris Lima" userId="b5ea056ce2397b48" providerId="LiveId" clId="{BCB15540-AB2C-48A6-9928-D0362C27467F}" dt="2021-11-30T16:52:32.817" v="665" actId="1076"/>
          <ac:spMkLst>
            <pc:docMk/>
            <pc:sldMk cId="3162766905" sldId="448"/>
            <ac:spMk id="3" creationId="{1F9E61B4-FFF3-1C4C-8597-91AE35CF6FE0}"/>
          </ac:spMkLst>
        </pc:spChg>
        <pc:picChg chg="add mod">
          <ac:chgData name="Chris Lima" userId="b5ea056ce2397b48" providerId="LiveId" clId="{BCB15540-AB2C-48A6-9928-D0362C27467F}" dt="2021-11-30T16:52:36.134" v="667" actId="14100"/>
          <ac:picMkLst>
            <pc:docMk/>
            <pc:sldMk cId="3162766905" sldId="448"/>
            <ac:picMk id="1026" creationId="{4EC71296-A546-450A-9FD3-AD524D4C78CD}"/>
          </ac:picMkLst>
        </pc:picChg>
      </pc:sldChg>
      <pc:sldChg chg="add">
        <pc:chgData name="Chris Lima" userId="b5ea056ce2397b48" providerId="LiveId" clId="{BCB15540-AB2C-48A6-9928-D0362C27467F}" dt="2021-11-30T17:05:29.391" v="669"/>
        <pc:sldMkLst>
          <pc:docMk/>
          <pc:sldMk cId="1290708124" sldId="449"/>
        </pc:sldMkLst>
      </pc:sldChg>
    </pc:docChg>
  </pc:docChgLst>
  <pc:docChgLst>
    <pc:chgData name="Christopher Souza Lima Francisco" userId="73520c5b-2af9-4338-8421-be6040f66523" providerId="ADAL" clId="{D0CAA60E-607C-D246-8B34-5EAF4070995E}"/>
    <pc:docChg chg="undo custSel addSld delSld modSld">
      <pc:chgData name="Christopher Souza Lima Francisco" userId="73520c5b-2af9-4338-8421-be6040f66523" providerId="ADAL" clId="{D0CAA60E-607C-D246-8B34-5EAF4070995E}" dt="2021-11-17T18:04:35.820" v="3278" actId="20577"/>
      <pc:docMkLst>
        <pc:docMk/>
      </pc:docMkLst>
      <pc:sldChg chg="del">
        <pc:chgData name="Christopher Souza Lima Francisco" userId="73520c5b-2af9-4338-8421-be6040f66523" providerId="ADAL" clId="{D0CAA60E-607C-D246-8B34-5EAF4070995E}" dt="2021-11-17T12:31:16.535" v="0" actId="2696"/>
        <pc:sldMkLst>
          <pc:docMk/>
          <pc:sldMk cId="1418808241" sldId="256"/>
        </pc:sldMkLst>
      </pc:sldChg>
      <pc:sldChg chg="addSp delSp modSp mod">
        <pc:chgData name="Christopher Souza Lima Francisco" userId="73520c5b-2af9-4338-8421-be6040f66523" providerId="ADAL" clId="{D0CAA60E-607C-D246-8B34-5EAF4070995E}" dt="2021-11-17T14:15:48.956" v="3119" actId="1076"/>
        <pc:sldMkLst>
          <pc:docMk/>
          <pc:sldMk cId="2666077231" sldId="257"/>
        </pc:sldMkLst>
        <pc:spChg chg="mod">
          <ac:chgData name="Christopher Souza Lima Francisco" userId="73520c5b-2af9-4338-8421-be6040f66523" providerId="ADAL" clId="{D0CAA60E-607C-D246-8B34-5EAF4070995E}" dt="2021-11-17T14:15:48.956" v="3119" actId="1076"/>
          <ac:spMkLst>
            <pc:docMk/>
            <pc:sldMk cId="2666077231" sldId="257"/>
            <ac:spMk id="2" creationId="{45E62BFC-8AAD-3448-9DD5-08BB16558FBA}"/>
          </ac:spMkLst>
        </pc:spChg>
        <pc:spChg chg="mod">
          <ac:chgData name="Christopher Souza Lima Francisco" userId="73520c5b-2af9-4338-8421-be6040f66523" providerId="ADAL" clId="{D0CAA60E-607C-D246-8B34-5EAF4070995E}" dt="2021-11-17T12:31:40.941" v="45" actId="1076"/>
          <ac:spMkLst>
            <pc:docMk/>
            <pc:sldMk cId="2666077231" sldId="257"/>
            <ac:spMk id="3" creationId="{1F9E61B4-FFF3-1C4C-8597-91AE35CF6FE0}"/>
          </ac:spMkLst>
        </pc:spChg>
        <pc:picChg chg="del">
          <ac:chgData name="Christopher Souza Lima Francisco" userId="73520c5b-2af9-4338-8421-be6040f66523" providerId="ADAL" clId="{D0CAA60E-607C-D246-8B34-5EAF4070995E}" dt="2021-11-17T12:31:36.053" v="44" actId="478"/>
          <ac:picMkLst>
            <pc:docMk/>
            <pc:sldMk cId="2666077231" sldId="257"/>
            <ac:picMk id="5" creationId="{7E12F808-71BF-5349-B37E-237064A53869}"/>
          </ac:picMkLst>
        </pc:picChg>
        <pc:picChg chg="add mod">
          <ac:chgData name="Christopher Souza Lima Francisco" userId="73520c5b-2af9-4338-8421-be6040f66523" providerId="ADAL" clId="{D0CAA60E-607C-D246-8B34-5EAF4070995E}" dt="2021-11-17T13:55:39.454" v="3114" actId="1076"/>
          <ac:picMkLst>
            <pc:docMk/>
            <pc:sldMk cId="2666077231" sldId="257"/>
            <ac:picMk id="9" creationId="{BFAF4505-F2B6-094A-B44E-36C11FA7DD0F}"/>
          </ac:picMkLst>
        </pc:picChg>
        <pc:picChg chg="add del mod">
          <ac:chgData name="Christopher Souza Lima Francisco" userId="73520c5b-2af9-4338-8421-be6040f66523" providerId="ADAL" clId="{D0CAA60E-607C-D246-8B34-5EAF4070995E}" dt="2021-11-17T13:53:43.203" v="3112" actId="478"/>
          <ac:picMkLst>
            <pc:docMk/>
            <pc:sldMk cId="2666077231" sldId="257"/>
            <ac:picMk id="10" creationId="{58914F98-3D34-FB4F-90BD-E7121E7C4CBE}"/>
          </ac:picMkLst>
        </pc:picChg>
        <pc:picChg chg="add mod">
          <ac:chgData name="Christopher Souza Lima Francisco" userId="73520c5b-2af9-4338-8421-be6040f66523" providerId="ADAL" clId="{D0CAA60E-607C-D246-8B34-5EAF4070995E}" dt="2021-11-17T14:09:33.454" v="3117" actId="1076"/>
          <ac:picMkLst>
            <pc:docMk/>
            <pc:sldMk cId="2666077231" sldId="257"/>
            <ac:picMk id="11" creationId="{56A9901E-3D52-0649-9068-2EFE7728078B}"/>
          </ac:picMkLst>
        </pc:picChg>
      </pc:sldChg>
      <pc:sldChg chg="del">
        <pc:chgData name="Christopher Souza Lima Francisco" userId="73520c5b-2af9-4338-8421-be6040f66523" providerId="ADAL" clId="{D0CAA60E-607C-D246-8B34-5EAF4070995E}" dt="2021-11-17T12:31:16.535" v="0" actId="2696"/>
        <pc:sldMkLst>
          <pc:docMk/>
          <pc:sldMk cId="2929112906" sldId="258"/>
        </pc:sldMkLst>
      </pc:sldChg>
      <pc:sldChg chg="del">
        <pc:chgData name="Christopher Souza Lima Francisco" userId="73520c5b-2af9-4338-8421-be6040f66523" providerId="ADAL" clId="{D0CAA60E-607C-D246-8B34-5EAF4070995E}" dt="2021-11-17T12:31:16.535" v="0" actId="2696"/>
        <pc:sldMkLst>
          <pc:docMk/>
          <pc:sldMk cId="3515971661" sldId="259"/>
        </pc:sldMkLst>
      </pc:sldChg>
      <pc:sldChg chg="del">
        <pc:chgData name="Christopher Souza Lima Francisco" userId="73520c5b-2af9-4338-8421-be6040f66523" providerId="ADAL" clId="{D0CAA60E-607C-D246-8B34-5EAF4070995E}" dt="2021-11-17T12:31:16.535" v="0" actId="2696"/>
        <pc:sldMkLst>
          <pc:docMk/>
          <pc:sldMk cId="1017709873" sldId="260"/>
        </pc:sldMkLst>
      </pc:sldChg>
      <pc:sldChg chg="del">
        <pc:chgData name="Christopher Souza Lima Francisco" userId="73520c5b-2af9-4338-8421-be6040f66523" providerId="ADAL" clId="{D0CAA60E-607C-D246-8B34-5EAF4070995E}" dt="2021-11-17T12:31:16.535" v="0" actId="2696"/>
        <pc:sldMkLst>
          <pc:docMk/>
          <pc:sldMk cId="2232785741" sldId="261"/>
        </pc:sldMkLst>
      </pc:sldChg>
      <pc:sldChg chg="del">
        <pc:chgData name="Christopher Souza Lima Francisco" userId="73520c5b-2af9-4338-8421-be6040f66523" providerId="ADAL" clId="{D0CAA60E-607C-D246-8B34-5EAF4070995E}" dt="2021-11-17T12:31:16.535" v="0" actId="2696"/>
        <pc:sldMkLst>
          <pc:docMk/>
          <pc:sldMk cId="1876109995" sldId="262"/>
        </pc:sldMkLst>
      </pc:sldChg>
      <pc:sldChg chg="del">
        <pc:chgData name="Christopher Souza Lima Francisco" userId="73520c5b-2af9-4338-8421-be6040f66523" providerId="ADAL" clId="{D0CAA60E-607C-D246-8B34-5EAF4070995E}" dt="2021-11-17T12:31:16.535" v="0" actId="2696"/>
        <pc:sldMkLst>
          <pc:docMk/>
          <pc:sldMk cId="1556825103" sldId="263"/>
        </pc:sldMkLst>
      </pc:sldChg>
      <pc:sldChg chg="del">
        <pc:chgData name="Christopher Souza Lima Francisco" userId="73520c5b-2af9-4338-8421-be6040f66523" providerId="ADAL" clId="{D0CAA60E-607C-D246-8B34-5EAF4070995E}" dt="2021-11-17T12:31:16.535" v="0" actId="2696"/>
        <pc:sldMkLst>
          <pc:docMk/>
          <pc:sldMk cId="816606501" sldId="264"/>
        </pc:sldMkLst>
      </pc:sldChg>
      <pc:sldChg chg="del">
        <pc:chgData name="Christopher Souza Lima Francisco" userId="73520c5b-2af9-4338-8421-be6040f66523" providerId="ADAL" clId="{D0CAA60E-607C-D246-8B34-5EAF4070995E}" dt="2021-11-17T12:31:16.535" v="0" actId="2696"/>
        <pc:sldMkLst>
          <pc:docMk/>
          <pc:sldMk cId="1720120070" sldId="265"/>
        </pc:sldMkLst>
      </pc:sldChg>
      <pc:sldChg chg="delSp modSp del mod modNotesTx">
        <pc:chgData name="Christopher Souza Lima Francisco" userId="73520c5b-2af9-4338-8421-be6040f66523" providerId="ADAL" clId="{D0CAA60E-607C-D246-8B34-5EAF4070995E}" dt="2021-11-17T17:54:49.714" v="3177" actId="2696"/>
        <pc:sldMkLst>
          <pc:docMk/>
          <pc:sldMk cId="2507561236" sldId="266"/>
        </pc:sldMkLst>
        <pc:spChg chg="mod">
          <ac:chgData name="Christopher Souza Lima Francisco" userId="73520c5b-2af9-4338-8421-be6040f66523" providerId="ADAL" clId="{D0CAA60E-607C-D246-8B34-5EAF4070995E}" dt="2021-11-17T12:33:44.119" v="68" actId="20577"/>
          <ac:spMkLst>
            <pc:docMk/>
            <pc:sldMk cId="2507561236" sldId="266"/>
            <ac:spMk id="2" creationId="{45E62BFC-8AAD-3448-9DD5-08BB16558FBA}"/>
          </ac:spMkLst>
        </pc:spChg>
        <pc:spChg chg="mod">
          <ac:chgData name="Christopher Souza Lima Francisco" userId="73520c5b-2af9-4338-8421-be6040f66523" providerId="ADAL" clId="{D0CAA60E-607C-D246-8B34-5EAF4070995E}" dt="2021-11-17T12:52:56.931" v="1199" actId="313"/>
          <ac:spMkLst>
            <pc:docMk/>
            <pc:sldMk cId="2507561236" sldId="266"/>
            <ac:spMk id="3" creationId="{1F9E61B4-FFF3-1C4C-8597-91AE35CF6FE0}"/>
          </ac:spMkLst>
        </pc:spChg>
        <pc:spChg chg="del mod">
          <ac:chgData name="Christopher Souza Lima Francisco" userId="73520c5b-2af9-4338-8421-be6040f66523" providerId="ADAL" clId="{D0CAA60E-607C-D246-8B34-5EAF4070995E}" dt="2021-11-17T12:33:03.934" v="50" actId="478"/>
          <ac:spMkLst>
            <pc:docMk/>
            <pc:sldMk cId="2507561236" sldId="266"/>
            <ac:spMk id="9" creationId="{45C63A52-202D-4B4B-9F93-7BD783A4CC3D}"/>
          </ac:spMkLst>
        </pc:spChg>
      </pc:sldChg>
      <pc:sldChg chg="del">
        <pc:chgData name="Christopher Souza Lima Francisco" userId="73520c5b-2af9-4338-8421-be6040f66523" providerId="ADAL" clId="{D0CAA60E-607C-D246-8B34-5EAF4070995E}" dt="2021-11-17T12:31:16.535" v="0" actId="2696"/>
        <pc:sldMkLst>
          <pc:docMk/>
          <pc:sldMk cId="462669509" sldId="267"/>
        </pc:sldMkLst>
      </pc:sldChg>
      <pc:sldChg chg="addSp modSp add mod modNotesTx">
        <pc:chgData name="Christopher Souza Lima Francisco" userId="73520c5b-2af9-4338-8421-be6040f66523" providerId="ADAL" clId="{D0CAA60E-607C-D246-8B34-5EAF4070995E}" dt="2021-11-17T12:46:41.093" v="1043" actId="20577"/>
        <pc:sldMkLst>
          <pc:docMk/>
          <pc:sldMk cId="2664041398" sldId="267"/>
        </pc:sldMkLst>
        <pc:spChg chg="mod">
          <ac:chgData name="Christopher Souza Lima Francisco" userId="73520c5b-2af9-4338-8421-be6040f66523" providerId="ADAL" clId="{D0CAA60E-607C-D246-8B34-5EAF4070995E}" dt="2021-11-17T12:45:04.691" v="880" actId="1076"/>
          <ac:spMkLst>
            <pc:docMk/>
            <pc:sldMk cId="2664041398" sldId="267"/>
            <ac:spMk id="2" creationId="{45E62BFC-8AAD-3448-9DD5-08BB16558FBA}"/>
          </ac:spMkLst>
        </pc:spChg>
        <pc:spChg chg="mod">
          <ac:chgData name="Christopher Souza Lima Francisco" userId="73520c5b-2af9-4338-8421-be6040f66523" providerId="ADAL" clId="{D0CAA60E-607C-D246-8B34-5EAF4070995E}" dt="2021-11-17T12:45:08.874" v="881" actId="1076"/>
          <ac:spMkLst>
            <pc:docMk/>
            <pc:sldMk cId="2664041398" sldId="267"/>
            <ac:spMk id="3" creationId="{1F9E61B4-FFF3-1C4C-8597-91AE35CF6FE0}"/>
          </ac:spMkLst>
        </pc:spChg>
        <pc:picChg chg="add mod">
          <ac:chgData name="Christopher Souza Lima Francisco" userId="73520c5b-2af9-4338-8421-be6040f66523" providerId="ADAL" clId="{D0CAA60E-607C-D246-8B34-5EAF4070995E}" dt="2021-11-17T12:45:16.840" v="884" actId="1076"/>
          <ac:picMkLst>
            <pc:docMk/>
            <pc:sldMk cId="2664041398" sldId="267"/>
            <ac:picMk id="9" creationId="{C11E5A20-4E99-1944-BC4E-89DAC382BACB}"/>
          </ac:picMkLst>
        </pc:picChg>
      </pc:sldChg>
      <pc:sldChg chg="del">
        <pc:chgData name="Christopher Souza Lima Francisco" userId="73520c5b-2af9-4338-8421-be6040f66523" providerId="ADAL" clId="{D0CAA60E-607C-D246-8B34-5EAF4070995E}" dt="2021-11-17T12:31:16.535" v="0" actId="2696"/>
        <pc:sldMkLst>
          <pc:docMk/>
          <pc:sldMk cId="1973493868" sldId="268"/>
        </pc:sldMkLst>
      </pc:sldChg>
      <pc:sldChg chg="addSp delSp modSp add mod modNotesTx">
        <pc:chgData name="Christopher Souza Lima Francisco" userId="73520c5b-2af9-4338-8421-be6040f66523" providerId="ADAL" clId="{D0CAA60E-607C-D246-8B34-5EAF4070995E}" dt="2021-11-17T12:52:09.268" v="1176" actId="20577"/>
        <pc:sldMkLst>
          <pc:docMk/>
          <pc:sldMk cId="3863360610" sldId="268"/>
        </pc:sldMkLst>
        <pc:spChg chg="mod">
          <ac:chgData name="Christopher Souza Lima Francisco" userId="73520c5b-2af9-4338-8421-be6040f66523" providerId="ADAL" clId="{D0CAA60E-607C-D246-8B34-5EAF4070995E}" dt="2021-11-17T12:52:09.268" v="1176" actId="20577"/>
          <ac:spMkLst>
            <pc:docMk/>
            <pc:sldMk cId="3863360610" sldId="268"/>
            <ac:spMk id="2" creationId="{45E62BFC-8AAD-3448-9DD5-08BB16558FBA}"/>
          </ac:spMkLst>
        </pc:spChg>
        <pc:spChg chg="mod">
          <ac:chgData name="Christopher Souza Lima Francisco" userId="73520c5b-2af9-4338-8421-be6040f66523" providerId="ADAL" clId="{D0CAA60E-607C-D246-8B34-5EAF4070995E}" dt="2021-11-17T12:50:59.757" v="1138" actId="207"/>
          <ac:spMkLst>
            <pc:docMk/>
            <pc:sldMk cId="3863360610" sldId="268"/>
            <ac:spMk id="3" creationId="{1F9E61B4-FFF3-1C4C-8597-91AE35CF6FE0}"/>
          </ac:spMkLst>
        </pc:spChg>
        <pc:picChg chg="add mod">
          <ac:chgData name="Christopher Souza Lima Francisco" userId="73520c5b-2af9-4338-8421-be6040f66523" providerId="ADAL" clId="{D0CAA60E-607C-D246-8B34-5EAF4070995E}" dt="2021-11-17T12:50:32.038" v="1132" actId="1076"/>
          <ac:picMkLst>
            <pc:docMk/>
            <pc:sldMk cId="3863360610" sldId="268"/>
            <ac:picMk id="5" creationId="{3B85C2C5-4F66-0C4B-B83A-C20645203164}"/>
          </ac:picMkLst>
        </pc:picChg>
        <pc:picChg chg="del mod">
          <ac:chgData name="Christopher Souza Lima Francisco" userId="73520c5b-2af9-4338-8421-be6040f66523" providerId="ADAL" clId="{D0CAA60E-607C-D246-8B34-5EAF4070995E}" dt="2021-11-17T12:48:31.308" v="1121" actId="478"/>
          <ac:picMkLst>
            <pc:docMk/>
            <pc:sldMk cId="3863360610" sldId="268"/>
            <ac:picMk id="9" creationId="{C11E5A20-4E99-1944-BC4E-89DAC382BACB}"/>
          </ac:picMkLst>
        </pc:picChg>
        <pc:picChg chg="add mod">
          <ac:chgData name="Christopher Souza Lima Francisco" userId="73520c5b-2af9-4338-8421-be6040f66523" providerId="ADAL" clId="{D0CAA60E-607C-D246-8B34-5EAF4070995E}" dt="2021-11-17T12:50:44.687" v="1137" actId="1076"/>
          <ac:picMkLst>
            <pc:docMk/>
            <pc:sldMk cId="3863360610" sldId="268"/>
            <ac:picMk id="10" creationId="{AA1DC4DE-8811-7448-BC44-E6FC44B9FA95}"/>
          </ac:picMkLst>
        </pc:picChg>
        <pc:picChg chg="add mod">
          <ac:chgData name="Christopher Souza Lima Francisco" userId="73520c5b-2af9-4338-8421-be6040f66523" providerId="ADAL" clId="{D0CAA60E-607C-D246-8B34-5EAF4070995E}" dt="2021-11-17T12:50:42.254" v="1136" actId="1076"/>
          <ac:picMkLst>
            <pc:docMk/>
            <pc:sldMk cId="3863360610" sldId="268"/>
            <ac:picMk id="11" creationId="{6AAD9999-C3A2-D647-A852-C726E1A61730}"/>
          </ac:picMkLst>
        </pc:picChg>
      </pc:sldChg>
      <pc:sldChg chg="modSp add mod">
        <pc:chgData name="Christopher Souza Lima Francisco" userId="73520c5b-2af9-4338-8421-be6040f66523" providerId="ADAL" clId="{D0CAA60E-607C-D246-8B34-5EAF4070995E}" dt="2021-11-17T12:54:15.198" v="1247" actId="20577"/>
        <pc:sldMkLst>
          <pc:docMk/>
          <pc:sldMk cId="1048788636" sldId="269"/>
        </pc:sldMkLst>
        <pc:spChg chg="mod">
          <ac:chgData name="Christopher Souza Lima Francisco" userId="73520c5b-2af9-4338-8421-be6040f66523" providerId="ADAL" clId="{D0CAA60E-607C-D246-8B34-5EAF4070995E}" dt="2021-11-17T12:52:28.817" v="1194" actId="20577"/>
          <ac:spMkLst>
            <pc:docMk/>
            <pc:sldMk cId="1048788636" sldId="269"/>
            <ac:spMk id="2" creationId="{45E62BFC-8AAD-3448-9DD5-08BB16558FBA}"/>
          </ac:spMkLst>
        </pc:spChg>
        <pc:spChg chg="mod">
          <ac:chgData name="Christopher Souza Lima Francisco" userId="73520c5b-2af9-4338-8421-be6040f66523" providerId="ADAL" clId="{D0CAA60E-607C-D246-8B34-5EAF4070995E}" dt="2021-11-17T12:54:15.198" v="1247" actId="20577"/>
          <ac:spMkLst>
            <pc:docMk/>
            <pc:sldMk cId="1048788636" sldId="269"/>
            <ac:spMk id="3" creationId="{1F9E61B4-FFF3-1C4C-8597-91AE35CF6FE0}"/>
          </ac:spMkLst>
        </pc:spChg>
      </pc:sldChg>
      <pc:sldChg chg="del">
        <pc:chgData name="Christopher Souza Lima Francisco" userId="73520c5b-2af9-4338-8421-be6040f66523" providerId="ADAL" clId="{D0CAA60E-607C-D246-8B34-5EAF4070995E}" dt="2021-11-17T12:31:16.535" v="0" actId="2696"/>
        <pc:sldMkLst>
          <pc:docMk/>
          <pc:sldMk cId="3955676074" sldId="269"/>
        </pc:sldMkLst>
      </pc:sldChg>
      <pc:sldChg chg="modSp add mod">
        <pc:chgData name="Christopher Souza Lima Francisco" userId="73520c5b-2af9-4338-8421-be6040f66523" providerId="ADAL" clId="{D0CAA60E-607C-D246-8B34-5EAF4070995E}" dt="2021-11-17T12:56:15.974" v="1390" actId="207"/>
        <pc:sldMkLst>
          <pc:docMk/>
          <pc:sldMk cId="2951379014" sldId="270"/>
        </pc:sldMkLst>
        <pc:spChg chg="mod">
          <ac:chgData name="Christopher Souza Lima Francisco" userId="73520c5b-2af9-4338-8421-be6040f66523" providerId="ADAL" clId="{D0CAA60E-607C-D246-8B34-5EAF4070995E}" dt="2021-11-17T12:54:42.266" v="1271" actId="20577"/>
          <ac:spMkLst>
            <pc:docMk/>
            <pc:sldMk cId="2951379014" sldId="270"/>
            <ac:spMk id="2" creationId="{45E62BFC-8AAD-3448-9DD5-08BB16558FBA}"/>
          </ac:spMkLst>
        </pc:spChg>
        <pc:spChg chg="mod">
          <ac:chgData name="Christopher Souza Lima Francisco" userId="73520c5b-2af9-4338-8421-be6040f66523" providerId="ADAL" clId="{D0CAA60E-607C-D246-8B34-5EAF4070995E}" dt="2021-11-17T12:56:15.974" v="1390" actId="207"/>
          <ac:spMkLst>
            <pc:docMk/>
            <pc:sldMk cId="2951379014" sldId="270"/>
            <ac:spMk id="3" creationId="{1F9E61B4-FFF3-1C4C-8597-91AE35CF6FE0}"/>
          </ac:spMkLst>
        </pc:spChg>
        <pc:picChg chg="mod">
          <ac:chgData name="Christopher Souza Lima Francisco" userId="73520c5b-2af9-4338-8421-be6040f66523" providerId="ADAL" clId="{D0CAA60E-607C-D246-8B34-5EAF4070995E}" dt="2021-11-17T12:56:08.361" v="1389" actId="1076"/>
          <ac:picMkLst>
            <pc:docMk/>
            <pc:sldMk cId="2951379014" sldId="270"/>
            <ac:picMk id="5" creationId="{3B85C2C5-4F66-0C4B-B83A-C20645203164}"/>
          </ac:picMkLst>
        </pc:picChg>
        <pc:picChg chg="mod">
          <ac:chgData name="Christopher Souza Lima Francisco" userId="73520c5b-2af9-4338-8421-be6040f66523" providerId="ADAL" clId="{D0CAA60E-607C-D246-8B34-5EAF4070995E}" dt="2021-11-17T12:55:45.731" v="1363" actId="1076"/>
          <ac:picMkLst>
            <pc:docMk/>
            <pc:sldMk cId="2951379014" sldId="270"/>
            <ac:picMk id="11" creationId="{6AAD9999-C3A2-D647-A852-C726E1A61730}"/>
          </ac:picMkLst>
        </pc:picChg>
      </pc:sldChg>
      <pc:sldChg chg="modSp add mod modNotesTx">
        <pc:chgData name="Christopher Souza Lima Francisco" userId="73520c5b-2af9-4338-8421-be6040f66523" providerId="ADAL" clId="{D0CAA60E-607C-D246-8B34-5EAF4070995E}" dt="2021-11-17T12:58:37.135" v="1498" actId="20577"/>
        <pc:sldMkLst>
          <pc:docMk/>
          <pc:sldMk cId="465080592" sldId="271"/>
        </pc:sldMkLst>
        <pc:spChg chg="mod">
          <ac:chgData name="Christopher Souza Lima Francisco" userId="73520c5b-2af9-4338-8421-be6040f66523" providerId="ADAL" clId="{D0CAA60E-607C-D246-8B34-5EAF4070995E}" dt="2021-11-17T12:57:03.439" v="1398" actId="20577"/>
          <ac:spMkLst>
            <pc:docMk/>
            <pc:sldMk cId="465080592" sldId="271"/>
            <ac:spMk id="2" creationId="{45E62BFC-8AAD-3448-9DD5-08BB16558FBA}"/>
          </ac:spMkLst>
        </pc:spChg>
        <pc:spChg chg="mod">
          <ac:chgData name="Christopher Souza Lima Francisco" userId="73520c5b-2af9-4338-8421-be6040f66523" providerId="ADAL" clId="{D0CAA60E-607C-D246-8B34-5EAF4070995E}" dt="2021-11-17T12:58:37.135" v="1498" actId="20577"/>
          <ac:spMkLst>
            <pc:docMk/>
            <pc:sldMk cId="465080592" sldId="271"/>
            <ac:spMk id="3" creationId="{1F9E61B4-FFF3-1C4C-8597-91AE35CF6FE0}"/>
          </ac:spMkLst>
        </pc:spChg>
        <pc:picChg chg="mod">
          <ac:chgData name="Christopher Souza Lima Francisco" userId="73520c5b-2af9-4338-8421-be6040f66523" providerId="ADAL" clId="{D0CAA60E-607C-D246-8B34-5EAF4070995E}" dt="2021-11-17T12:57:23.187" v="1412" actId="1076"/>
          <ac:picMkLst>
            <pc:docMk/>
            <pc:sldMk cId="465080592" sldId="271"/>
            <ac:picMk id="11" creationId="{6AAD9999-C3A2-D647-A852-C726E1A61730}"/>
          </ac:picMkLst>
        </pc:picChg>
      </pc:sldChg>
      <pc:sldChg chg="del">
        <pc:chgData name="Christopher Souza Lima Francisco" userId="73520c5b-2af9-4338-8421-be6040f66523" providerId="ADAL" clId="{D0CAA60E-607C-D246-8B34-5EAF4070995E}" dt="2021-11-17T12:31:16.535" v="0" actId="2696"/>
        <pc:sldMkLst>
          <pc:docMk/>
          <pc:sldMk cId="2388026480" sldId="271"/>
        </pc:sldMkLst>
      </pc:sldChg>
      <pc:sldChg chg="del">
        <pc:chgData name="Christopher Souza Lima Francisco" userId="73520c5b-2af9-4338-8421-be6040f66523" providerId="ADAL" clId="{D0CAA60E-607C-D246-8B34-5EAF4070995E}" dt="2021-11-17T12:31:16.535" v="0" actId="2696"/>
        <pc:sldMkLst>
          <pc:docMk/>
          <pc:sldMk cId="515184368" sldId="272"/>
        </pc:sldMkLst>
      </pc:sldChg>
      <pc:sldChg chg="addSp delSp modSp add mod modNotesTx">
        <pc:chgData name="Christopher Souza Lima Francisco" userId="73520c5b-2af9-4338-8421-be6040f66523" providerId="ADAL" clId="{D0CAA60E-607C-D246-8B34-5EAF4070995E}" dt="2021-11-17T13:00:42.930" v="1562" actId="20577"/>
        <pc:sldMkLst>
          <pc:docMk/>
          <pc:sldMk cId="2174200324" sldId="272"/>
        </pc:sldMkLst>
        <pc:spChg chg="mod">
          <ac:chgData name="Christopher Souza Lima Francisco" userId="73520c5b-2af9-4338-8421-be6040f66523" providerId="ADAL" clId="{D0CAA60E-607C-D246-8B34-5EAF4070995E}" dt="2021-11-17T13:00:02.788" v="1555" actId="1076"/>
          <ac:spMkLst>
            <pc:docMk/>
            <pc:sldMk cId="2174200324" sldId="272"/>
            <ac:spMk id="2" creationId="{45E62BFC-8AAD-3448-9DD5-08BB16558FBA}"/>
          </ac:spMkLst>
        </pc:spChg>
        <pc:spChg chg="del mod">
          <ac:chgData name="Christopher Souza Lima Francisco" userId="73520c5b-2af9-4338-8421-be6040f66523" providerId="ADAL" clId="{D0CAA60E-607C-D246-8B34-5EAF4070995E}" dt="2021-11-17T12:59:53.098" v="1551" actId="478"/>
          <ac:spMkLst>
            <pc:docMk/>
            <pc:sldMk cId="2174200324" sldId="272"/>
            <ac:spMk id="3" creationId="{1F9E61B4-FFF3-1C4C-8597-91AE35CF6FE0}"/>
          </ac:spMkLst>
        </pc:spChg>
        <pc:picChg chg="del">
          <ac:chgData name="Christopher Souza Lima Francisco" userId="73520c5b-2af9-4338-8421-be6040f66523" providerId="ADAL" clId="{D0CAA60E-607C-D246-8B34-5EAF4070995E}" dt="2021-11-17T12:59:01.091" v="1500" actId="478"/>
          <ac:picMkLst>
            <pc:docMk/>
            <pc:sldMk cId="2174200324" sldId="272"/>
            <ac:picMk id="5" creationId="{3B85C2C5-4F66-0C4B-B83A-C20645203164}"/>
          </ac:picMkLst>
        </pc:picChg>
        <pc:picChg chg="add mod">
          <ac:chgData name="Christopher Souza Lima Francisco" userId="73520c5b-2af9-4338-8421-be6040f66523" providerId="ADAL" clId="{D0CAA60E-607C-D246-8B34-5EAF4070995E}" dt="2021-11-17T13:00:24.886" v="1561" actId="1076"/>
          <ac:picMkLst>
            <pc:docMk/>
            <pc:sldMk cId="2174200324" sldId="272"/>
            <ac:picMk id="9" creationId="{D9912B7B-E01E-E846-803A-74065C3B6496}"/>
          </ac:picMkLst>
        </pc:picChg>
        <pc:picChg chg="del">
          <ac:chgData name="Christopher Souza Lima Francisco" userId="73520c5b-2af9-4338-8421-be6040f66523" providerId="ADAL" clId="{D0CAA60E-607C-D246-8B34-5EAF4070995E}" dt="2021-11-17T12:59:02.050" v="1501" actId="478"/>
          <ac:picMkLst>
            <pc:docMk/>
            <pc:sldMk cId="2174200324" sldId="272"/>
            <ac:picMk id="10" creationId="{AA1DC4DE-8811-7448-BC44-E6FC44B9FA95}"/>
          </ac:picMkLst>
        </pc:picChg>
        <pc:picChg chg="del">
          <ac:chgData name="Christopher Souza Lima Francisco" userId="73520c5b-2af9-4338-8421-be6040f66523" providerId="ADAL" clId="{D0CAA60E-607C-D246-8B34-5EAF4070995E}" dt="2021-11-17T12:59:02.999" v="1502" actId="478"/>
          <ac:picMkLst>
            <pc:docMk/>
            <pc:sldMk cId="2174200324" sldId="272"/>
            <ac:picMk id="11" creationId="{6AAD9999-C3A2-D647-A852-C726E1A61730}"/>
          </ac:picMkLst>
        </pc:picChg>
      </pc:sldChg>
      <pc:sldChg chg="del">
        <pc:chgData name="Christopher Souza Lima Francisco" userId="73520c5b-2af9-4338-8421-be6040f66523" providerId="ADAL" clId="{D0CAA60E-607C-D246-8B34-5EAF4070995E}" dt="2021-11-17T12:31:16.535" v="0" actId="2696"/>
        <pc:sldMkLst>
          <pc:docMk/>
          <pc:sldMk cId="1743117675" sldId="273"/>
        </pc:sldMkLst>
      </pc:sldChg>
      <pc:sldChg chg="addSp delSp modSp add mod modNotesTx">
        <pc:chgData name="Christopher Souza Lima Francisco" userId="73520c5b-2af9-4338-8421-be6040f66523" providerId="ADAL" clId="{D0CAA60E-607C-D246-8B34-5EAF4070995E}" dt="2021-11-17T18:04:35.820" v="3278" actId="20577"/>
        <pc:sldMkLst>
          <pc:docMk/>
          <pc:sldMk cId="2678279455" sldId="273"/>
        </pc:sldMkLst>
        <pc:spChg chg="mod">
          <ac:chgData name="Christopher Souza Lima Francisco" userId="73520c5b-2af9-4338-8421-be6040f66523" providerId="ADAL" clId="{D0CAA60E-607C-D246-8B34-5EAF4070995E}" dt="2021-11-17T13:01:02.260" v="1583" actId="20577"/>
          <ac:spMkLst>
            <pc:docMk/>
            <pc:sldMk cId="2678279455" sldId="273"/>
            <ac:spMk id="2" creationId="{45E62BFC-8AAD-3448-9DD5-08BB16558FBA}"/>
          </ac:spMkLst>
        </pc:spChg>
        <pc:spChg chg="mod">
          <ac:chgData name="Christopher Souza Lima Francisco" userId="73520c5b-2af9-4338-8421-be6040f66523" providerId="ADAL" clId="{D0CAA60E-607C-D246-8B34-5EAF4070995E}" dt="2021-11-17T18:04:35.820" v="3278" actId="20577"/>
          <ac:spMkLst>
            <pc:docMk/>
            <pc:sldMk cId="2678279455" sldId="273"/>
            <ac:spMk id="3" creationId="{1F9E61B4-FFF3-1C4C-8597-91AE35CF6FE0}"/>
          </ac:spMkLst>
        </pc:spChg>
        <pc:picChg chg="del">
          <ac:chgData name="Christopher Souza Lima Francisco" userId="73520c5b-2af9-4338-8421-be6040f66523" providerId="ADAL" clId="{D0CAA60E-607C-D246-8B34-5EAF4070995E}" dt="2021-11-17T13:01:04.305" v="1584" actId="478"/>
          <ac:picMkLst>
            <pc:docMk/>
            <pc:sldMk cId="2678279455" sldId="273"/>
            <ac:picMk id="9" creationId="{C11E5A20-4E99-1944-BC4E-89DAC382BACB}"/>
          </ac:picMkLst>
        </pc:picChg>
        <pc:picChg chg="add mod">
          <ac:chgData name="Christopher Souza Lima Francisco" userId="73520c5b-2af9-4338-8421-be6040f66523" providerId="ADAL" clId="{D0CAA60E-607C-D246-8B34-5EAF4070995E}" dt="2021-11-17T13:04:51.026" v="1892" actId="1076"/>
          <ac:picMkLst>
            <pc:docMk/>
            <pc:sldMk cId="2678279455" sldId="273"/>
            <ac:picMk id="10" creationId="{4ED8A5D4-1D26-0840-9576-1A18C67631F9}"/>
          </ac:picMkLst>
        </pc:picChg>
      </pc:sldChg>
      <pc:sldChg chg="addSp delSp modSp add mod modNotesTx">
        <pc:chgData name="Christopher Souza Lima Francisco" userId="73520c5b-2af9-4338-8421-be6040f66523" providerId="ADAL" clId="{D0CAA60E-607C-D246-8B34-5EAF4070995E}" dt="2021-11-17T13:07:14.115" v="1906" actId="20577"/>
        <pc:sldMkLst>
          <pc:docMk/>
          <pc:sldMk cId="880137674" sldId="274"/>
        </pc:sldMkLst>
        <pc:spChg chg="del mod">
          <ac:chgData name="Christopher Souza Lima Francisco" userId="73520c5b-2af9-4338-8421-be6040f66523" providerId="ADAL" clId="{D0CAA60E-607C-D246-8B34-5EAF4070995E}" dt="2021-11-17T13:06:59.830" v="1903" actId="478"/>
          <ac:spMkLst>
            <pc:docMk/>
            <pc:sldMk cId="880137674" sldId="274"/>
            <ac:spMk id="2" creationId="{45E62BFC-8AAD-3448-9DD5-08BB16558FBA}"/>
          </ac:spMkLst>
        </pc:spChg>
        <pc:spChg chg="del mod">
          <ac:chgData name="Christopher Souza Lima Francisco" userId="73520c5b-2af9-4338-8421-be6040f66523" providerId="ADAL" clId="{D0CAA60E-607C-D246-8B34-5EAF4070995E}" dt="2021-11-17T13:06:40.313" v="1899" actId="478"/>
          <ac:spMkLst>
            <pc:docMk/>
            <pc:sldMk cId="880137674" sldId="274"/>
            <ac:spMk id="3" creationId="{1F9E61B4-FFF3-1C4C-8597-91AE35CF6FE0}"/>
          </ac:spMkLst>
        </pc:spChg>
        <pc:picChg chg="add mod">
          <ac:chgData name="Christopher Souza Lima Francisco" userId="73520c5b-2af9-4338-8421-be6040f66523" providerId="ADAL" clId="{D0CAA60E-607C-D246-8B34-5EAF4070995E}" dt="2021-11-17T13:07:07.879" v="1905" actId="1076"/>
          <ac:picMkLst>
            <pc:docMk/>
            <pc:sldMk cId="880137674" sldId="274"/>
            <ac:picMk id="5" creationId="{E7E71931-B6F5-CE44-AF3E-7258D5B8C435}"/>
          </ac:picMkLst>
        </pc:picChg>
        <pc:picChg chg="del">
          <ac:chgData name="Christopher Souza Lima Francisco" userId="73520c5b-2af9-4338-8421-be6040f66523" providerId="ADAL" clId="{D0CAA60E-607C-D246-8B34-5EAF4070995E}" dt="2021-11-17T13:06:24.681" v="1894" actId="478"/>
          <ac:picMkLst>
            <pc:docMk/>
            <pc:sldMk cId="880137674" sldId="274"/>
            <ac:picMk id="10" creationId="{4ED8A5D4-1D26-0840-9576-1A18C67631F9}"/>
          </ac:picMkLst>
        </pc:picChg>
      </pc:sldChg>
      <pc:sldChg chg="del">
        <pc:chgData name="Christopher Souza Lima Francisco" userId="73520c5b-2af9-4338-8421-be6040f66523" providerId="ADAL" clId="{D0CAA60E-607C-D246-8B34-5EAF4070995E}" dt="2021-11-17T12:31:16.535" v="0" actId="2696"/>
        <pc:sldMkLst>
          <pc:docMk/>
          <pc:sldMk cId="3895775988" sldId="274"/>
        </pc:sldMkLst>
      </pc:sldChg>
      <pc:sldChg chg="modSp add mod">
        <pc:chgData name="Christopher Souza Lima Francisco" userId="73520c5b-2af9-4338-8421-be6040f66523" providerId="ADAL" clId="{D0CAA60E-607C-D246-8B34-5EAF4070995E}" dt="2021-11-17T13:08:18.205" v="1962" actId="14100"/>
        <pc:sldMkLst>
          <pc:docMk/>
          <pc:sldMk cId="1642449743" sldId="275"/>
        </pc:sldMkLst>
        <pc:spChg chg="mod">
          <ac:chgData name="Christopher Souza Lima Francisco" userId="73520c5b-2af9-4338-8421-be6040f66523" providerId="ADAL" clId="{D0CAA60E-607C-D246-8B34-5EAF4070995E}" dt="2021-11-17T13:08:10.750" v="1960" actId="20577"/>
          <ac:spMkLst>
            <pc:docMk/>
            <pc:sldMk cId="1642449743" sldId="275"/>
            <ac:spMk id="3" creationId="{1F9E61B4-FFF3-1C4C-8597-91AE35CF6FE0}"/>
          </ac:spMkLst>
        </pc:spChg>
        <pc:picChg chg="mod">
          <ac:chgData name="Christopher Souza Lima Francisco" userId="73520c5b-2af9-4338-8421-be6040f66523" providerId="ADAL" clId="{D0CAA60E-607C-D246-8B34-5EAF4070995E}" dt="2021-11-17T13:08:18.205" v="1962" actId="14100"/>
          <ac:picMkLst>
            <pc:docMk/>
            <pc:sldMk cId="1642449743" sldId="275"/>
            <ac:picMk id="10" creationId="{4ED8A5D4-1D26-0840-9576-1A18C67631F9}"/>
          </ac:picMkLst>
        </pc:picChg>
      </pc:sldChg>
      <pc:sldChg chg="del">
        <pc:chgData name="Christopher Souza Lima Francisco" userId="73520c5b-2af9-4338-8421-be6040f66523" providerId="ADAL" clId="{D0CAA60E-607C-D246-8B34-5EAF4070995E}" dt="2021-11-17T12:31:16.535" v="0" actId="2696"/>
        <pc:sldMkLst>
          <pc:docMk/>
          <pc:sldMk cId="2765390943" sldId="275"/>
        </pc:sldMkLst>
      </pc:sldChg>
      <pc:sldChg chg="addSp delSp modSp add mod">
        <pc:chgData name="Christopher Souza Lima Francisco" userId="73520c5b-2af9-4338-8421-be6040f66523" providerId="ADAL" clId="{D0CAA60E-607C-D246-8B34-5EAF4070995E}" dt="2021-11-17T13:11:32.869" v="1977" actId="1076"/>
        <pc:sldMkLst>
          <pc:docMk/>
          <pc:sldMk cId="874473246" sldId="276"/>
        </pc:sldMkLst>
        <pc:spChg chg="del mod">
          <ac:chgData name="Christopher Souza Lima Francisco" userId="73520c5b-2af9-4338-8421-be6040f66523" providerId="ADAL" clId="{D0CAA60E-607C-D246-8B34-5EAF4070995E}" dt="2021-11-17T13:11:22.822" v="1972" actId="478"/>
          <ac:spMkLst>
            <pc:docMk/>
            <pc:sldMk cId="874473246" sldId="276"/>
            <ac:spMk id="2" creationId="{45E62BFC-8AAD-3448-9DD5-08BB16558FBA}"/>
          </ac:spMkLst>
        </pc:spChg>
        <pc:spChg chg="del mod">
          <ac:chgData name="Christopher Souza Lima Francisco" userId="73520c5b-2af9-4338-8421-be6040f66523" providerId="ADAL" clId="{D0CAA60E-607C-D246-8B34-5EAF4070995E}" dt="2021-11-17T13:11:14.799" v="1970" actId="478"/>
          <ac:spMkLst>
            <pc:docMk/>
            <pc:sldMk cId="874473246" sldId="276"/>
            <ac:spMk id="3" creationId="{1F9E61B4-FFF3-1C4C-8597-91AE35CF6FE0}"/>
          </ac:spMkLst>
        </pc:spChg>
        <pc:picChg chg="add mod">
          <ac:chgData name="Christopher Souza Lima Francisco" userId="73520c5b-2af9-4338-8421-be6040f66523" providerId="ADAL" clId="{D0CAA60E-607C-D246-8B34-5EAF4070995E}" dt="2021-11-17T13:11:32.869" v="1977" actId="1076"/>
          <ac:picMkLst>
            <pc:docMk/>
            <pc:sldMk cId="874473246" sldId="276"/>
            <ac:picMk id="5" creationId="{461EA286-8139-A746-98A6-5B0187C2CDDE}"/>
          </ac:picMkLst>
        </pc:picChg>
        <pc:picChg chg="del">
          <ac:chgData name="Christopher Souza Lima Francisco" userId="73520c5b-2af9-4338-8421-be6040f66523" providerId="ADAL" clId="{D0CAA60E-607C-D246-8B34-5EAF4070995E}" dt="2021-11-17T13:10:30.181" v="1964" actId="478"/>
          <ac:picMkLst>
            <pc:docMk/>
            <pc:sldMk cId="874473246" sldId="276"/>
            <ac:picMk id="10" creationId="{4ED8A5D4-1D26-0840-9576-1A18C67631F9}"/>
          </ac:picMkLst>
        </pc:picChg>
      </pc:sldChg>
      <pc:sldChg chg="del">
        <pc:chgData name="Christopher Souza Lima Francisco" userId="73520c5b-2af9-4338-8421-be6040f66523" providerId="ADAL" clId="{D0CAA60E-607C-D246-8B34-5EAF4070995E}" dt="2021-11-17T12:31:16.535" v="0" actId="2696"/>
        <pc:sldMkLst>
          <pc:docMk/>
          <pc:sldMk cId="2673922173" sldId="276"/>
        </pc:sldMkLst>
      </pc:sldChg>
      <pc:sldChg chg="addSp delSp modSp add mod modNotesTx">
        <pc:chgData name="Christopher Souza Lima Francisco" userId="73520c5b-2af9-4338-8421-be6040f66523" providerId="ADAL" clId="{D0CAA60E-607C-D246-8B34-5EAF4070995E}" dt="2021-11-17T13:22:00.174" v="2899" actId="1076"/>
        <pc:sldMkLst>
          <pc:docMk/>
          <pc:sldMk cId="1955149777" sldId="277"/>
        </pc:sldMkLst>
        <pc:spChg chg="mod">
          <ac:chgData name="Christopher Souza Lima Francisco" userId="73520c5b-2af9-4338-8421-be6040f66523" providerId="ADAL" clId="{D0CAA60E-607C-D246-8B34-5EAF4070995E}" dt="2021-11-17T13:15:45.595" v="2045" actId="1076"/>
          <ac:spMkLst>
            <pc:docMk/>
            <pc:sldMk cId="1955149777" sldId="277"/>
            <ac:spMk id="2" creationId="{45E62BFC-8AAD-3448-9DD5-08BB16558FBA}"/>
          </ac:spMkLst>
        </pc:spChg>
        <pc:spChg chg="del mod">
          <ac:chgData name="Christopher Souza Lima Francisco" userId="73520c5b-2af9-4338-8421-be6040f66523" providerId="ADAL" clId="{D0CAA60E-607C-D246-8B34-5EAF4070995E}" dt="2021-11-17T13:15:39.282" v="2042" actId="478"/>
          <ac:spMkLst>
            <pc:docMk/>
            <pc:sldMk cId="1955149777" sldId="277"/>
            <ac:spMk id="3" creationId="{1F9E61B4-FFF3-1C4C-8597-91AE35CF6FE0}"/>
          </ac:spMkLst>
        </pc:spChg>
        <pc:graphicFrameChg chg="add mod modGraphic">
          <ac:chgData name="Christopher Souza Lima Francisco" userId="73520c5b-2af9-4338-8421-be6040f66523" providerId="ADAL" clId="{D0CAA60E-607C-D246-8B34-5EAF4070995E}" dt="2021-11-17T13:22:00.174" v="2899" actId="1076"/>
          <ac:graphicFrameMkLst>
            <pc:docMk/>
            <pc:sldMk cId="1955149777" sldId="277"/>
            <ac:graphicFrameMk id="5" creationId="{F73C8FB7-0775-0F4B-945B-73B08CE70B33}"/>
          </ac:graphicFrameMkLst>
        </pc:graphicFrameChg>
        <pc:picChg chg="del">
          <ac:chgData name="Christopher Souza Lima Francisco" userId="73520c5b-2af9-4338-8421-be6040f66523" providerId="ADAL" clId="{D0CAA60E-607C-D246-8B34-5EAF4070995E}" dt="2021-11-17T13:14:38.386" v="1990" actId="478"/>
          <ac:picMkLst>
            <pc:docMk/>
            <pc:sldMk cId="1955149777" sldId="277"/>
            <ac:picMk id="10" creationId="{4ED8A5D4-1D26-0840-9576-1A18C67631F9}"/>
          </ac:picMkLst>
        </pc:picChg>
      </pc:sldChg>
      <pc:sldChg chg="del">
        <pc:chgData name="Christopher Souza Lima Francisco" userId="73520c5b-2af9-4338-8421-be6040f66523" providerId="ADAL" clId="{D0CAA60E-607C-D246-8B34-5EAF4070995E}" dt="2021-11-17T12:31:16.535" v="0" actId="2696"/>
        <pc:sldMkLst>
          <pc:docMk/>
          <pc:sldMk cId="2308953158" sldId="277"/>
        </pc:sldMkLst>
      </pc:sldChg>
      <pc:sldChg chg="addSp delSp modSp add mod">
        <pc:chgData name="Christopher Souza Lima Francisco" userId="73520c5b-2af9-4338-8421-be6040f66523" providerId="ADAL" clId="{D0CAA60E-607C-D246-8B34-5EAF4070995E}" dt="2021-11-17T13:26:43.180" v="3104" actId="1076"/>
        <pc:sldMkLst>
          <pc:docMk/>
          <pc:sldMk cId="2922683129" sldId="278"/>
        </pc:sldMkLst>
        <pc:spChg chg="mod">
          <ac:chgData name="Christopher Souza Lima Francisco" userId="73520c5b-2af9-4338-8421-be6040f66523" providerId="ADAL" clId="{D0CAA60E-607C-D246-8B34-5EAF4070995E}" dt="2021-11-17T13:26:28.882" v="3100" actId="1076"/>
          <ac:spMkLst>
            <pc:docMk/>
            <pc:sldMk cId="2922683129" sldId="278"/>
            <ac:spMk id="2" creationId="{45E62BFC-8AAD-3448-9DD5-08BB16558FBA}"/>
          </ac:spMkLst>
        </pc:spChg>
        <pc:spChg chg="mod">
          <ac:chgData name="Christopher Souza Lima Francisco" userId="73520c5b-2af9-4338-8421-be6040f66523" providerId="ADAL" clId="{D0CAA60E-607C-D246-8B34-5EAF4070995E}" dt="2021-11-17T13:26:33.115" v="3101" actId="1076"/>
          <ac:spMkLst>
            <pc:docMk/>
            <pc:sldMk cId="2922683129" sldId="278"/>
            <ac:spMk id="3" creationId="{1F9E61B4-FFF3-1C4C-8597-91AE35CF6FE0}"/>
          </ac:spMkLst>
        </pc:spChg>
        <pc:picChg chg="add mod">
          <ac:chgData name="Christopher Souza Lima Francisco" userId="73520c5b-2af9-4338-8421-be6040f66523" providerId="ADAL" clId="{D0CAA60E-607C-D246-8B34-5EAF4070995E}" dt="2021-11-17T13:26:43.180" v="3104" actId="1076"/>
          <ac:picMkLst>
            <pc:docMk/>
            <pc:sldMk cId="2922683129" sldId="278"/>
            <ac:picMk id="5" creationId="{3CFE194B-D55A-F345-8821-96FD2DE939AD}"/>
          </ac:picMkLst>
        </pc:picChg>
        <pc:picChg chg="del">
          <ac:chgData name="Christopher Souza Lima Francisco" userId="73520c5b-2af9-4338-8421-be6040f66523" providerId="ADAL" clId="{D0CAA60E-607C-D246-8B34-5EAF4070995E}" dt="2021-11-17T13:22:46.479" v="2921" actId="478"/>
          <ac:picMkLst>
            <pc:docMk/>
            <pc:sldMk cId="2922683129" sldId="278"/>
            <ac:picMk id="10" creationId="{4ED8A5D4-1D26-0840-9576-1A18C67631F9}"/>
          </ac:picMkLst>
        </pc:picChg>
      </pc:sldChg>
      <pc:sldChg chg="del">
        <pc:chgData name="Christopher Souza Lima Francisco" userId="73520c5b-2af9-4338-8421-be6040f66523" providerId="ADAL" clId="{D0CAA60E-607C-D246-8B34-5EAF4070995E}" dt="2021-11-17T12:31:16.535" v="0" actId="2696"/>
        <pc:sldMkLst>
          <pc:docMk/>
          <pc:sldMk cId="3810506197" sldId="278"/>
        </pc:sldMkLst>
      </pc:sldChg>
      <pc:sldChg chg="del">
        <pc:chgData name="Christopher Souza Lima Francisco" userId="73520c5b-2af9-4338-8421-be6040f66523" providerId="ADAL" clId="{D0CAA60E-607C-D246-8B34-5EAF4070995E}" dt="2021-11-17T12:31:16.535" v="0" actId="2696"/>
        <pc:sldMkLst>
          <pc:docMk/>
          <pc:sldMk cId="1083099022" sldId="279"/>
        </pc:sldMkLst>
      </pc:sldChg>
      <pc:sldChg chg="del">
        <pc:chgData name="Christopher Souza Lima Francisco" userId="73520c5b-2af9-4338-8421-be6040f66523" providerId="ADAL" clId="{D0CAA60E-607C-D246-8B34-5EAF4070995E}" dt="2021-11-17T12:31:16.535" v="0" actId="2696"/>
        <pc:sldMkLst>
          <pc:docMk/>
          <pc:sldMk cId="1520796391" sldId="281"/>
        </pc:sldMkLst>
      </pc:sldChg>
      <pc:sldChg chg="del">
        <pc:chgData name="Christopher Souza Lima Francisco" userId="73520c5b-2af9-4338-8421-be6040f66523" providerId="ADAL" clId="{D0CAA60E-607C-D246-8B34-5EAF4070995E}" dt="2021-11-17T12:31:16.535" v="0" actId="2696"/>
        <pc:sldMkLst>
          <pc:docMk/>
          <pc:sldMk cId="1861231539" sldId="282"/>
        </pc:sldMkLst>
      </pc:sldChg>
      <pc:sldChg chg="del">
        <pc:chgData name="Christopher Souza Lima Francisco" userId="73520c5b-2af9-4338-8421-be6040f66523" providerId="ADAL" clId="{D0CAA60E-607C-D246-8B34-5EAF4070995E}" dt="2021-11-17T12:31:16.535" v="0" actId="2696"/>
        <pc:sldMkLst>
          <pc:docMk/>
          <pc:sldMk cId="2470217186" sldId="283"/>
        </pc:sldMkLst>
      </pc:sldChg>
      <pc:sldChg chg="del">
        <pc:chgData name="Christopher Souza Lima Francisco" userId="73520c5b-2af9-4338-8421-be6040f66523" providerId="ADAL" clId="{D0CAA60E-607C-D246-8B34-5EAF4070995E}" dt="2021-11-17T12:31:16.535" v="0" actId="2696"/>
        <pc:sldMkLst>
          <pc:docMk/>
          <pc:sldMk cId="179843075" sldId="284"/>
        </pc:sldMkLst>
      </pc:sldChg>
      <pc:sldChg chg="del">
        <pc:chgData name="Christopher Souza Lima Francisco" userId="73520c5b-2af9-4338-8421-be6040f66523" providerId="ADAL" clId="{D0CAA60E-607C-D246-8B34-5EAF4070995E}" dt="2021-11-17T12:31:16.535" v="0" actId="2696"/>
        <pc:sldMkLst>
          <pc:docMk/>
          <pc:sldMk cId="163895576" sldId="285"/>
        </pc:sldMkLst>
      </pc:sldChg>
      <pc:sldChg chg="del">
        <pc:chgData name="Christopher Souza Lima Francisco" userId="73520c5b-2af9-4338-8421-be6040f66523" providerId="ADAL" clId="{D0CAA60E-607C-D246-8B34-5EAF4070995E}" dt="2021-11-17T12:31:16.535" v="0" actId="2696"/>
        <pc:sldMkLst>
          <pc:docMk/>
          <pc:sldMk cId="2156853321" sldId="286"/>
        </pc:sldMkLst>
      </pc:sldChg>
      <pc:sldChg chg="del">
        <pc:chgData name="Christopher Souza Lima Francisco" userId="73520c5b-2af9-4338-8421-be6040f66523" providerId="ADAL" clId="{D0CAA60E-607C-D246-8B34-5EAF4070995E}" dt="2021-11-17T12:31:16.535" v="0" actId="2696"/>
        <pc:sldMkLst>
          <pc:docMk/>
          <pc:sldMk cId="582442060" sldId="287"/>
        </pc:sldMkLst>
      </pc:sldChg>
      <pc:sldChg chg="del">
        <pc:chgData name="Christopher Souza Lima Francisco" userId="73520c5b-2af9-4338-8421-be6040f66523" providerId="ADAL" clId="{D0CAA60E-607C-D246-8B34-5EAF4070995E}" dt="2021-11-17T12:31:16.535" v="0" actId="2696"/>
        <pc:sldMkLst>
          <pc:docMk/>
          <pc:sldMk cId="3438317645" sldId="288"/>
        </pc:sldMkLst>
      </pc:sldChg>
      <pc:sldChg chg="del">
        <pc:chgData name="Christopher Souza Lima Francisco" userId="73520c5b-2af9-4338-8421-be6040f66523" providerId="ADAL" clId="{D0CAA60E-607C-D246-8B34-5EAF4070995E}" dt="2021-11-17T12:31:16.535" v="0" actId="2696"/>
        <pc:sldMkLst>
          <pc:docMk/>
          <pc:sldMk cId="1851491035" sldId="290"/>
        </pc:sldMkLst>
      </pc:sldChg>
      <pc:sldChg chg="del">
        <pc:chgData name="Christopher Souza Lima Francisco" userId="73520c5b-2af9-4338-8421-be6040f66523" providerId="ADAL" clId="{D0CAA60E-607C-D246-8B34-5EAF4070995E}" dt="2021-11-17T12:31:16.535" v="0" actId="2696"/>
        <pc:sldMkLst>
          <pc:docMk/>
          <pc:sldMk cId="3913947122" sldId="291"/>
        </pc:sldMkLst>
      </pc:sldChg>
      <pc:sldChg chg="del">
        <pc:chgData name="Christopher Souza Lima Francisco" userId="73520c5b-2af9-4338-8421-be6040f66523" providerId="ADAL" clId="{D0CAA60E-607C-D246-8B34-5EAF4070995E}" dt="2021-11-17T12:31:16.535" v="0" actId="2696"/>
        <pc:sldMkLst>
          <pc:docMk/>
          <pc:sldMk cId="2361095530" sldId="292"/>
        </pc:sldMkLst>
      </pc:sldChg>
      <pc:sldChg chg="del">
        <pc:chgData name="Christopher Souza Lima Francisco" userId="73520c5b-2af9-4338-8421-be6040f66523" providerId="ADAL" clId="{D0CAA60E-607C-D246-8B34-5EAF4070995E}" dt="2021-11-17T12:31:16.535" v="0" actId="2696"/>
        <pc:sldMkLst>
          <pc:docMk/>
          <pc:sldMk cId="3101716188" sldId="293"/>
        </pc:sldMkLst>
      </pc:sldChg>
      <pc:sldChg chg="del">
        <pc:chgData name="Christopher Souza Lima Francisco" userId="73520c5b-2af9-4338-8421-be6040f66523" providerId="ADAL" clId="{D0CAA60E-607C-D246-8B34-5EAF4070995E}" dt="2021-11-17T12:31:16.535" v="0" actId="2696"/>
        <pc:sldMkLst>
          <pc:docMk/>
          <pc:sldMk cId="1974712753" sldId="294"/>
        </pc:sldMkLst>
      </pc:sldChg>
      <pc:sldChg chg="del">
        <pc:chgData name="Christopher Souza Lima Francisco" userId="73520c5b-2af9-4338-8421-be6040f66523" providerId="ADAL" clId="{D0CAA60E-607C-D246-8B34-5EAF4070995E}" dt="2021-11-17T12:31:16.535" v="0" actId="2696"/>
        <pc:sldMkLst>
          <pc:docMk/>
          <pc:sldMk cId="3903118974" sldId="295"/>
        </pc:sldMkLst>
      </pc:sldChg>
      <pc:sldChg chg="del">
        <pc:chgData name="Christopher Souza Lima Francisco" userId="73520c5b-2af9-4338-8421-be6040f66523" providerId="ADAL" clId="{D0CAA60E-607C-D246-8B34-5EAF4070995E}" dt="2021-11-17T12:31:16.535" v="0" actId="2696"/>
        <pc:sldMkLst>
          <pc:docMk/>
          <pc:sldMk cId="2416094349" sldId="296"/>
        </pc:sldMkLst>
      </pc:sldChg>
      <pc:sldChg chg="addSp modSp add mod">
        <pc:chgData name="Christopher Souza Lima Francisco" userId="73520c5b-2af9-4338-8421-be6040f66523" providerId="ADAL" clId="{D0CAA60E-607C-D246-8B34-5EAF4070995E}" dt="2021-11-17T17:53:28.390" v="3167" actId="14100"/>
        <pc:sldMkLst>
          <pc:docMk/>
          <pc:sldMk cId="1994768577" sldId="424"/>
        </pc:sldMkLst>
        <pc:spChg chg="mod">
          <ac:chgData name="Christopher Souza Lima Francisco" userId="73520c5b-2af9-4338-8421-be6040f66523" providerId="ADAL" clId="{D0CAA60E-607C-D246-8B34-5EAF4070995E}" dt="2021-11-17T17:53:28.390" v="3167" actId="14100"/>
          <ac:spMkLst>
            <pc:docMk/>
            <pc:sldMk cId="1994768577" sldId="424"/>
            <ac:spMk id="8" creationId="{E83D96A7-D77C-3946-B611-395C5BAFCA25}"/>
          </ac:spMkLst>
        </pc:spChg>
        <pc:picChg chg="add mod">
          <ac:chgData name="Christopher Souza Lima Francisco" userId="73520c5b-2af9-4338-8421-be6040f66523" providerId="ADAL" clId="{D0CAA60E-607C-D246-8B34-5EAF4070995E}" dt="2021-11-17T16:30:53.813" v="3121"/>
          <ac:picMkLst>
            <pc:docMk/>
            <pc:sldMk cId="1994768577" sldId="424"/>
            <ac:picMk id="5" creationId="{A4A5779F-7E68-074F-82EE-09B12D229B55}"/>
          </ac:picMkLst>
        </pc:picChg>
      </pc:sldChg>
      <pc:sldChg chg="addSp modSp add mod">
        <pc:chgData name="Christopher Souza Lima Francisco" userId="73520c5b-2af9-4338-8421-be6040f66523" providerId="ADAL" clId="{D0CAA60E-607C-D246-8B34-5EAF4070995E}" dt="2021-11-17T17:54:29.473" v="3176" actId="20577"/>
        <pc:sldMkLst>
          <pc:docMk/>
          <pc:sldMk cId="3172448717" sldId="443"/>
        </pc:sldMkLst>
        <pc:spChg chg="mod">
          <ac:chgData name="Christopher Souza Lima Francisco" userId="73520c5b-2af9-4338-8421-be6040f66523" providerId="ADAL" clId="{D0CAA60E-607C-D246-8B34-5EAF4070995E}" dt="2021-11-17T17:54:29.473" v="3176" actId="20577"/>
          <ac:spMkLst>
            <pc:docMk/>
            <pc:sldMk cId="3172448717" sldId="443"/>
            <ac:spMk id="8" creationId="{E83D96A7-D77C-3946-B611-395C5BAFCA25}"/>
          </ac:spMkLst>
        </pc:spChg>
        <pc:picChg chg="add mod">
          <ac:chgData name="Christopher Souza Lima Francisco" userId="73520c5b-2af9-4338-8421-be6040f66523" providerId="ADAL" clId="{D0CAA60E-607C-D246-8B34-5EAF4070995E}" dt="2021-11-17T16:30:51.940" v="3120"/>
          <ac:picMkLst>
            <pc:docMk/>
            <pc:sldMk cId="3172448717" sldId="443"/>
            <ac:picMk id="10" creationId="{E80DC26B-FB22-CB40-B1C5-A33FC41951A4}"/>
          </ac:picMkLst>
        </pc:picChg>
      </pc:sldChg>
      <pc:sldChg chg="add">
        <pc:chgData name="Christopher Souza Lima Francisco" userId="73520c5b-2af9-4338-8421-be6040f66523" providerId="ADAL" clId="{D0CAA60E-607C-D246-8B34-5EAF4070995E}" dt="2021-11-17T13:51:49.928" v="3106"/>
        <pc:sldMkLst>
          <pc:docMk/>
          <pc:sldMk cId="4183284707" sldId="444"/>
        </pc:sldMkLst>
      </pc:sldChg>
      <pc:sldChg chg="new del">
        <pc:chgData name="Christopher Souza Lima Francisco" userId="73520c5b-2af9-4338-8421-be6040f66523" providerId="ADAL" clId="{D0CAA60E-607C-D246-8B34-5EAF4070995E}" dt="2021-11-17T16:31:57.442" v="3123" actId="2696"/>
        <pc:sldMkLst>
          <pc:docMk/>
          <pc:sldMk cId="1397986354" sldId="445"/>
        </pc:sldMkLst>
      </pc:sldChg>
    </pc:docChg>
  </pc:docChgLst>
  <pc:docChgLst>
    <pc:chgData name="Chris Lima" userId="b5ea056ce2397b48" providerId="LiveId" clId="{C025ECB0-5FC7-4B00-A312-C3EF20D0ABEC}"/>
    <pc:docChg chg="undo custSel addSld delSld modSld">
      <pc:chgData name="Chris Lima" userId="b5ea056ce2397b48" providerId="LiveId" clId="{C025ECB0-5FC7-4B00-A312-C3EF20D0ABEC}" dt="2022-08-15T17:46:01.220" v="547" actId="47"/>
      <pc:docMkLst>
        <pc:docMk/>
      </pc:docMkLst>
      <pc:sldChg chg="del">
        <pc:chgData name="Chris Lima" userId="b5ea056ce2397b48" providerId="LiveId" clId="{C025ECB0-5FC7-4B00-A312-C3EF20D0ABEC}" dt="2022-08-15T17:46:01.220" v="547" actId="47"/>
        <pc:sldMkLst>
          <pc:docMk/>
          <pc:sldMk cId="1360655610" sldId="517"/>
        </pc:sldMkLst>
      </pc:sldChg>
      <pc:sldChg chg="addSp modSp mod">
        <pc:chgData name="Chris Lima" userId="b5ea056ce2397b48" providerId="LiveId" clId="{C025ECB0-5FC7-4B00-A312-C3EF20D0ABEC}" dt="2022-08-15T16:21:15.501" v="264" actId="1076"/>
        <pc:sldMkLst>
          <pc:docMk/>
          <pc:sldMk cId="1129798269" sldId="945"/>
        </pc:sldMkLst>
        <pc:spChg chg="add mod">
          <ac:chgData name="Chris Lima" userId="b5ea056ce2397b48" providerId="LiveId" clId="{C025ECB0-5FC7-4B00-A312-C3EF20D0ABEC}" dt="2022-08-15T16:21:03.756" v="261" actId="1076"/>
          <ac:spMkLst>
            <pc:docMk/>
            <pc:sldMk cId="1129798269" sldId="945"/>
            <ac:spMk id="6" creationId="{07D2F24F-49B9-2422-B569-A2E6578F384F}"/>
          </ac:spMkLst>
        </pc:spChg>
        <pc:spChg chg="mod">
          <ac:chgData name="Chris Lima" userId="b5ea056ce2397b48" providerId="LiveId" clId="{C025ECB0-5FC7-4B00-A312-C3EF20D0ABEC}" dt="2022-08-15T16:21:11.889" v="263" actId="14100"/>
          <ac:spMkLst>
            <pc:docMk/>
            <pc:sldMk cId="1129798269" sldId="945"/>
            <ac:spMk id="10" creationId="{B49B171B-8E2E-4B50-ADB2-87B0FC0D608E}"/>
          </ac:spMkLst>
        </pc:spChg>
        <pc:picChg chg="mod">
          <ac:chgData name="Chris Lima" userId="b5ea056ce2397b48" providerId="LiveId" clId="{C025ECB0-5FC7-4B00-A312-C3EF20D0ABEC}" dt="2022-08-15T16:18:04.230" v="196" actId="1076"/>
          <ac:picMkLst>
            <pc:docMk/>
            <pc:sldMk cId="1129798269" sldId="945"/>
            <ac:picMk id="3" creationId="{D2539275-4438-C440-AA9A-78DC46E80367}"/>
          </ac:picMkLst>
        </pc:picChg>
        <pc:picChg chg="add mod">
          <ac:chgData name="Chris Lima" userId="b5ea056ce2397b48" providerId="LiveId" clId="{C025ECB0-5FC7-4B00-A312-C3EF20D0ABEC}" dt="2022-08-15T16:21:15.501" v="264" actId="1076"/>
          <ac:picMkLst>
            <pc:docMk/>
            <pc:sldMk cId="1129798269" sldId="945"/>
            <ac:picMk id="5" creationId="{634609CF-EC7E-3C79-C6BE-7E4083934380}"/>
          </ac:picMkLst>
        </pc:picChg>
      </pc:sldChg>
      <pc:sldChg chg="modSp mod">
        <pc:chgData name="Chris Lima" userId="b5ea056ce2397b48" providerId="LiveId" clId="{C025ECB0-5FC7-4B00-A312-C3EF20D0ABEC}" dt="2022-08-15T17:07:03.762" v="387" actId="1076"/>
        <pc:sldMkLst>
          <pc:docMk/>
          <pc:sldMk cId="1076152288" sldId="1095"/>
        </pc:sldMkLst>
        <pc:spChg chg="mod">
          <ac:chgData name="Chris Lima" userId="b5ea056ce2397b48" providerId="LiveId" clId="{C025ECB0-5FC7-4B00-A312-C3EF20D0ABEC}" dt="2022-08-15T17:07:03.762" v="387" actId="1076"/>
          <ac:spMkLst>
            <pc:docMk/>
            <pc:sldMk cId="1076152288" sldId="1095"/>
            <ac:spMk id="13" creationId="{80214C85-4602-A64F-8A18-B940445EC2CA}"/>
          </ac:spMkLst>
        </pc:spChg>
        <pc:picChg chg="mod">
          <ac:chgData name="Chris Lima" userId="b5ea056ce2397b48" providerId="LiveId" clId="{C025ECB0-5FC7-4B00-A312-C3EF20D0ABEC}" dt="2022-08-15T17:07:02.004" v="386" actId="1076"/>
          <ac:picMkLst>
            <pc:docMk/>
            <pc:sldMk cId="1076152288" sldId="1095"/>
            <ac:picMk id="11266" creationId="{6133F8C7-3973-0448-98BC-A5BE4B9803D4}"/>
          </ac:picMkLst>
        </pc:picChg>
      </pc:sldChg>
      <pc:sldChg chg="add del">
        <pc:chgData name="Chris Lima" userId="b5ea056ce2397b48" providerId="LiveId" clId="{C025ECB0-5FC7-4B00-A312-C3EF20D0ABEC}" dt="2022-08-15T16:01:58.311" v="1" actId="47"/>
        <pc:sldMkLst>
          <pc:docMk/>
          <pc:sldMk cId="3637711117" sldId="1098"/>
        </pc:sldMkLst>
      </pc:sldChg>
      <pc:sldChg chg="add del">
        <pc:chgData name="Chris Lima" userId="b5ea056ce2397b48" providerId="LiveId" clId="{C025ECB0-5FC7-4B00-A312-C3EF20D0ABEC}" dt="2022-08-15T16:02:10.434" v="2" actId="47"/>
        <pc:sldMkLst>
          <pc:docMk/>
          <pc:sldMk cId="3080841521" sldId="1099"/>
        </pc:sldMkLst>
      </pc:sldChg>
      <pc:sldChg chg="modSp mod">
        <pc:chgData name="Chris Lima" userId="b5ea056ce2397b48" providerId="LiveId" clId="{C025ECB0-5FC7-4B00-A312-C3EF20D0ABEC}" dt="2022-08-15T17:06:28.458" v="380" actId="207"/>
        <pc:sldMkLst>
          <pc:docMk/>
          <pc:sldMk cId="2559697201" sldId="1100"/>
        </pc:sldMkLst>
        <pc:spChg chg="mod">
          <ac:chgData name="Chris Lima" userId="b5ea056ce2397b48" providerId="LiveId" clId="{C025ECB0-5FC7-4B00-A312-C3EF20D0ABEC}" dt="2022-08-15T17:06:28.458" v="380" actId="207"/>
          <ac:spMkLst>
            <pc:docMk/>
            <pc:sldMk cId="2559697201" sldId="1100"/>
            <ac:spMk id="13" creationId="{80214C85-4602-A64F-8A18-B940445EC2CA}"/>
          </ac:spMkLst>
        </pc:spChg>
      </pc:sldChg>
      <pc:sldChg chg="modSp add del mod">
        <pc:chgData name="Chris Lima" userId="b5ea056ce2397b48" providerId="LiveId" clId="{C025ECB0-5FC7-4B00-A312-C3EF20D0ABEC}" dt="2022-08-15T17:03:10.609" v="314" actId="1076"/>
        <pc:sldMkLst>
          <pc:docMk/>
          <pc:sldMk cId="2468561386" sldId="1103"/>
        </pc:sldMkLst>
        <pc:spChg chg="mod">
          <ac:chgData name="Chris Lima" userId="b5ea056ce2397b48" providerId="LiveId" clId="{C025ECB0-5FC7-4B00-A312-C3EF20D0ABEC}" dt="2022-08-15T17:03:04.951" v="313" actId="207"/>
          <ac:spMkLst>
            <pc:docMk/>
            <pc:sldMk cId="2468561386" sldId="1103"/>
            <ac:spMk id="11" creationId="{37CE771C-1488-E947-BA79-5DCD9B975763}"/>
          </ac:spMkLst>
        </pc:spChg>
        <pc:picChg chg="mod">
          <ac:chgData name="Chris Lima" userId="b5ea056ce2397b48" providerId="LiveId" clId="{C025ECB0-5FC7-4B00-A312-C3EF20D0ABEC}" dt="2022-08-15T17:03:10.609" v="314" actId="1076"/>
          <ac:picMkLst>
            <pc:docMk/>
            <pc:sldMk cId="2468561386" sldId="1103"/>
            <ac:picMk id="8" creationId="{32095DB0-614F-CF4F-ABF3-FAD637A6FF4A}"/>
          </ac:picMkLst>
        </pc:picChg>
        <pc:picChg chg="mod">
          <ac:chgData name="Chris Lima" userId="b5ea056ce2397b48" providerId="LiveId" clId="{C025ECB0-5FC7-4B00-A312-C3EF20D0ABEC}" dt="2022-08-15T17:03:10.609" v="314" actId="1076"/>
          <ac:picMkLst>
            <pc:docMk/>
            <pc:sldMk cId="2468561386" sldId="1103"/>
            <ac:picMk id="9" creationId="{C9411A9D-3BBF-BF46-8CF8-2D065F01F6C3}"/>
          </ac:picMkLst>
        </pc:picChg>
        <pc:cxnChg chg="mod">
          <ac:chgData name="Chris Lima" userId="b5ea056ce2397b48" providerId="LiveId" clId="{C025ECB0-5FC7-4B00-A312-C3EF20D0ABEC}" dt="2022-08-15T17:03:10.609" v="314" actId="1076"/>
          <ac:cxnSpMkLst>
            <pc:docMk/>
            <pc:sldMk cId="2468561386" sldId="1103"/>
            <ac:cxnSpMk id="15" creationId="{A0056A97-8B8C-A748-A320-CE512235AC3B}"/>
          </ac:cxnSpMkLst>
        </pc:cxnChg>
      </pc:sldChg>
      <pc:sldChg chg="modSp add del mod">
        <pc:chgData name="Chris Lima" userId="b5ea056ce2397b48" providerId="LiveId" clId="{C025ECB0-5FC7-4B00-A312-C3EF20D0ABEC}" dt="2022-08-15T17:01:52.161" v="291" actId="1076"/>
        <pc:sldMkLst>
          <pc:docMk/>
          <pc:sldMk cId="2047809383" sldId="1104"/>
        </pc:sldMkLst>
        <pc:spChg chg="mod">
          <ac:chgData name="Chris Lima" userId="b5ea056ce2397b48" providerId="LiveId" clId="{C025ECB0-5FC7-4B00-A312-C3EF20D0ABEC}" dt="2022-08-15T17:01:52.161" v="291" actId="1076"/>
          <ac:spMkLst>
            <pc:docMk/>
            <pc:sldMk cId="2047809383" sldId="1104"/>
            <ac:spMk id="13" creationId="{80214C85-4602-A64F-8A18-B940445EC2CA}"/>
          </ac:spMkLst>
        </pc:spChg>
      </pc:sldChg>
      <pc:sldChg chg="modSp add del mod">
        <pc:chgData name="Chris Lima" userId="b5ea056ce2397b48" providerId="LiveId" clId="{C025ECB0-5FC7-4B00-A312-C3EF20D0ABEC}" dt="2022-08-15T17:02:17.529" v="300" actId="1076"/>
        <pc:sldMkLst>
          <pc:docMk/>
          <pc:sldMk cId="786149605" sldId="1105"/>
        </pc:sldMkLst>
        <pc:spChg chg="mod">
          <ac:chgData name="Chris Lima" userId="b5ea056ce2397b48" providerId="LiveId" clId="{C025ECB0-5FC7-4B00-A312-C3EF20D0ABEC}" dt="2022-08-15T17:02:17.529" v="300" actId="1076"/>
          <ac:spMkLst>
            <pc:docMk/>
            <pc:sldMk cId="786149605" sldId="1105"/>
            <ac:spMk id="13" creationId="{80214C85-4602-A64F-8A18-B940445EC2CA}"/>
          </ac:spMkLst>
        </pc:spChg>
      </pc:sldChg>
      <pc:sldChg chg="modSp add del mod">
        <pc:chgData name="Chris Lima" userId="b5ea056ce2397b48" providerId="LiveId" clId="{C025ECB0-5FC7-4B00-A312-C3EF20D0ABEC}" dt="2022-08-15T17:02:44.059" v="309" actId="1076"/>
        <pc:sldMkLst>
          <pc:docMk/>
          <pc:sldMk cId="1781386519" sldId="1106"/>
        </pc:sldMkLst>
        <pc:spChg chg="mod">
          <ac:chgData name="Chris Lima" userId="b5ea056ce2397b48" providerId="LiveId" clId="{C025ECB0-5FC7-4B00-A312-C3EF20D0ABEC}" dt="2022-08-15T17:02:44.059" v="309" actId="1076"/>
          <ac:spMkLst>
            <pc:docMk/>
            <pc:sldMk cId="1781386519" sldId="1106"/>
            <ac:spMk id="13" creationId="{80214C85-4602-A64F-8A18-B940445EC2CA}"/>
          </ac:spMkLst>
        </pc:spChg>
      </pc:sldChg>
      <pc:sldChg chg="modSp add del mod">
        <pc:chgData name="Chris Lima" userId="b5ea056ce2397b48" providerId="LiveId" clId="{C025ECB0-5FC7-4B00-A312-C3EF20D0ABEC}" dt="2022-08-15T17:03:39.262" v="323" actId="1076"/>
        <pc:sldMkLst>
          <pc:docMk/>
          <pc:sldMk cId="2826070840" sldId="1107"/>
        </pc:sldMkLst>
        <pc:spChg chg="mod">
          <ac:chgData name="Chris Lima" userId="b5ea056ce2397b48" providerId="LiveId" clId="{C025ECB0-5FC7-4B00-A312-C3EF20D0ABEC}" dt="2022-08-15T17:03:39.262" v="323" actId="1076"/>
          <ac:spMkLst>
            <pc:docMk/>
            <pc:sldMk cId="2826070840" sldId="1107"/>
            <ac:spMk id="11" creationId="{37CE771C-1488-E947-BA79-5DCD9B975763}"/>
          </ac:spMkLst>
        </pc:spChg>
      </pc:sldChg>
      <pc:sldChg chg="modSp add del mod">
        <pc:chgData name="Chris Lima" userId="b5ea056ce2397b48" providerId="LiveId" clId="{C025ECB0-5FC7-4B00-A312-C3EF20D0ABEC}" dt="2022-08-15T17:04:09.813" v="332" actId="1076"/>
        <pc:sldMkLst>
          <pc:docMk/>
          <pc:sldMk cId="2015224240" sldId="1108"/>
        </pc:sldMkLst>
        <pc:spChg chg="mod">
          <ac:chgData name="Chris Lima" userId="b5ea056ce2397b48" providerId="LiveId" clId="{C025ECB0-5FC7-4B00-A312-C3EF20D0ABEC}" dt="2022-08-15T17:04:09.813" v="332" actId="1076"/>
          <ac:spMkLst>
            <pc:docMk/>
            <pc:sldMk cId="2015224240" sldId="1108"/>
            <ac:spMk id="11" creationId="{37CE771C-1488-E947-BA79-5DCD9B975763}"/>
          </ac:spMkLst>
        </pc:spChg>
      </pc:sldChg>
      <pc:sldChg chg="modSp add del mod">
        <pc:chgData name="Chris Lima" userId="b5ea056ce2397b48" providerId="LiveId" clId="{C025ECB0-5FC7-4B00-A312-C3EF20D0ABEC}" dt="2022-08-15T17:04:42.667" v="345" actId="20577"/>
        <pc:sldMkLst>
          <pc:docMk/>
          <pc:sldMk cId="2068541803" sldId="1109"/>
        </pc:sldMkLst>
        <pc:spChg chg="mod">
          <ac:chgData name="Chris Lima" userId="b5ea056ce2397b48" providerId="LiveId" clId="{C025ECB0-5FC7-4B00-A312-C3EF20D0ABEC}" dt="2022-08-15T17:04:42.667" v="345" actId="20577"/>
          <ac:spMkLst>
            <pc:docMk/>
            <pc:sldMk cId="2068541803" sldId="1109"/>
            <ac:spMk id="11" creationId="{37CE771C-1488-E947-BA79-5DCD9B975763}"/>
          </ac:spMkLst>
        </pc:spChg>
      </pc:sldChg>
      <pc:sldChg chg="modSp add del mod">
        <pc:chgData name="Chris Lima" userId="b5ea056ce2397b48" providerId="LiveId" clId="{C025ECB0-5FC7-4B00-A312-C3EF20D0ABEC}" dt="2022-08-15T17:05:12.610" v="356" actId="1076"/>
        <pc:sldMkLst>
          <pc:docMk/>
          <pc:sldMk cId="268519058" sldId="1110"/>
        </pc:sldMkLst>
        <pc:spChg chg="mod">
          <ac:chgData name="Chris Lima" userId="b5ea056ce2397b48" providerId="LiveId" clId="{C025ECB0-5FC7-4B00-A312-C3EF20D0ABEC}" dt="2022-08-15T17:05:12.610" v="356" actId="1076"/>
          <ac:spMkLst>
            <pc:docMk/>
            <pc:sldMk cId="268519058" sldId="1110"/>
            <ac:spMk id="11" creationId="{37CE771C-1488-E947-BA79-5DCD9B975763}"/>
          </ac:spMkLst>
        </pc:spChg>
      </pc:sldChg>
      <pc:sldChg chg="modSp add del mod">
        <pc:chgData name="Chris Lima" userId="b5ea056ce2397b48" providerId="LiveId" clId="{C025ECB0-5FC7-4B00-A312-C3EF20D0ABEC}" dt="2022-08-15T17:05:33.163" v="364" actId="114"/>
        <pc:sldMkLst>
          <pc:docMk/>
          <pc:sldMk cId="232938404" sldId="1111"/>
        </pc:sldMkLst>
        <pc:spChg chg="mod">
          <ac:chgData name="Chris Lima" userId="b5ea056ce2397b48" providerId="LiveId" clId="{C025ECB0-5FC7-4B00-A312-C3EF20D0ABEC}" dt="2022-08-15T17:05:33.163" v="364" actId="114"/>
          <ac:spMkLst>
            <pc:docMk/>
            <pc:sldMk cId="232938404" sldId="1111"/>
            <ac:spMk id="11" creationId="{37CE771C-1488-E947-BA79-5DCD9B975763}"/>
          </ac:spMkLst>
        </pc:spChg>
      </pc:sldChg>
      <pc:sldChg chg="modSp add del mod">
        <pc:chgData name="Chris Lima" userId="b5ea056ce2397b48" providerId="LiveId" clId="{C025ECB0-5FC7-4B00-A312-C3EF20D0ABEC}" dt="2022-08-15T17:06:22.136" v="378" actId="1076"/>
        <pc:sldMkLst>
          <pc:docMk/>
          <pc:sldMk cId="2868151023" sldId="1112"/>
        </pc:sldMkLst>
        <pc:spChg chg="mod">
          <ac:chgData name="Chris Lima" userId="b5ea056ce2397b48" providerId="LiveId" clId="{C025ECB0-5FC7-4B00-A312-C3EF20D0ABEC}" dt="2022-08-15T17:06:22.136" v="378" actId="1076"/>
          <ac:spMkLst>
            <pc:docMk/>
            <pc:sldMk cId="2868151023" sldId="1112"/>
            <ac:spMk id="11" creationId="{37CE771C-1488-E947-BA79-5DCD9B975763}"/>
          </ac:spMkLst>
        </pc:spChg>
      </pc:sldChg>
      <pc:sldChg chg="delSp modSp add del mod">
        <pc:chgData name="Chris Lima" userId="b5ea056ce2397b48" providerId="LiveId" clId="{C025ECB0-5FC7-4B00-A312-C3EF20D0ABEC}" dt="2022-08-15T17:08:18.950" v="389" actId="1076"/>
        <pc:sldMkLst>
          <pc:docMk/>
          <pc:sldMk cId="3585842603" sldId="1114"/>
        </pc:sldMkLst>
        <pc:spChg chg="mod">
          <ac:chgData name="Chris Lima" userId="b5ea056ce2397b48" providerId="LiveId" clId="{C025ECB0-5FC7-4B00-A312-C3EF20D0ABEC}" dt="2022-08-15T17:08:18.950" v="389" actId="1076"/>
          <ac:spMkLst>
            <pc:docMk/>
            <pc:sldMk cId="3585842603" sldId="1114"/>
            <ac:spMk id="13" creationId="{80214C85-4602-A64F-8A18-B940445EC2CA}"/>
          </ac:spMkLst>
        </pc:spChg>
        <pc:picChg chg="del">
          <ac:chgData name="Chris Lima" userId="b5ea056ce2397b48" providerId="LiveId" clId="{C025ECB0-5FC7-4B00-A312-C3EF20D0ABEC}" dt="2022-08-15T17:08:14.720" v="388" actId="478"/>
          <ac:picMkLst>
            <pc:docMk/>
            <pc:sldMk cId="3585842603" sldId="1114"/>
            <ac:picMk id="9" creationId="{8A55BEFC-8A56-4042-8BCE-86549B69B3C0}"/>
          </ac:picMkLst>
        </pc:picChg>
      </pc:sldChg>
      <pc:sldChg chg="modSp add del mod">
        <pc:chgData name="Chris Lima" userId="b5ea056ce2397b48" providerId="LiveId" clId="{C025ECB0-5FC7-4B00-A312-C3EF20D0ABEC}" dt="2022-08-15T17:00:56.458" v="277" actId="12"/>
        <pc:sldMkLst>
          <pc:docMk/>
          <pc:sldMk cId="1699231004" sldId="1115"/>
        </pc:sldMkLst>
        <pc:spChg chg="mod">
          <ac:chgData name="Chris Lima" userId="b5ea056ce2397b48" providerId="LiveId" clId="{C025ECB0-5FC7-4B00-A312-C3EF20D0ABEC}" dt="2022-08-15T17:00:56.458" v="277" actId="12"/>
          <ac:spMkLst>
            <pc:docMk/>
            <pc:sldMk cId="1699231004" sldId="1115"/>
            <ac:spMk id="13" creationId="{80214C85-4602-A64F-8A18-B940445EC2CA}"/>
          </ac:spMkLst>
        </pc:spChg>
      </pc:sldChg>
      <pc:sldChg chg="modSp add del mod">
        <pc:chgData name="Chris Lima" userId="b5ea056ce2397b48" providerId="LiveId" clId="{C025ECB0-5FC7-4B00-A312-C3EF20D0ABEC}" dt="2022-08-15T17:01:23.542" v="284" actId="1076"/>
        <pc:sldMkLst>
          <pc:docMk/>
          <pc:sldMk cId="1904206930" sldId="1116"/>
        </pc:sldMkLst>
        <pc:spChg chg="mod">
          <ac:chgData name="Chris Lima" userId="b5ea056ce2397b48" providerId="LiveId" clId="{C025ECB0-5FC7-4B00-A312-C3EF20D0ABEC}" dt="2022-08-15T17:01:23.542" v="284" actId="1076"/>
          <ac:spMkLst>
            <pc:docMk/>
            <pc:sldMk cId="1904206930" sldId="1116"/>
            <ac:spMk id="13" creationId="{80214C85-4602-A64F-8A18-B940445EC2CA}"/>
          </ac:spMkLst>
        </pc:spChg>
        <pc:picChg chg="mod">
          <ac:chgData name="Chris Lima" userId="b5ea056ce2397b48" providerId="LiveId" clId="{C025ECB0-5FC7-4B00-A312-C3EF20D0ABEC}" dt="2022-08-15T17:01:11.708" v="278" actId="1076"/>
          <ac:picMkLst>
            <pc:docMk/>
            <pc:sldMk cId="1904206930" sldId="1116"/>
            <ac:picMk id="1026" creationId="{1FA76028-A52A-794B-A6B0-525741D497A9}"/>
          </ac:picMkLst>
        </pc:picChg>
        <pc:picChg chg="mod">
          <ac:chgData name="Chris Lima" userId="b5ea056ce2397b48" providerId="LiveId" clId="{C025ECB0-5FC7-4B00-A312-C3EF20D0ABEC}" dt="2022-08-15T17:01:12.310" v="279" actId="1076"/>
          <ac:picMkLst>
            <pc:docMk/>
            <pc:sldMk cId="1904206930" sldId="1116"/>
            <ac:picMk id="1028" creationId="{F249CE90-63BF-DC4C-9BAE-0D8B0804B652}"/>
          </ac:picMkLst>
        </pc:picChg>
      </pc:sldChg>
      <pc:sldChg chg="modSp add del mod">
        <pc:chgData name="Chris Lima" userId="b5ea056ce2397b48" providerId="LiveId" clId="{C025ECB0-5FC7-4B00-A312-C3EF20D0ABEC}" dt="2022-08-15T17:01:40.284" v="288" actId="207"/>
        <pc:sldMkLst>
          <pc:docMk/>
          <pc:sldMk cId="3673504515" sldId="1117"/>
        </pc:sldMkLst>
        <pc:spChg chg="mod">
          <ac:chgData name="Chris Lima" userId="b5ea056ce2397b48" providerId="LiveId" clId="{C025ECB0-5FC7-4B00-A312-C3EF20D0ABEC}" dt="2022-08-15T17:01:40.284" v="288" actId="207"/>
          <ac:spMkLst>
            <pc:docMk/>
            <pc:sldMk cId="3673504515" sldId="1117"/>
            <ac:spMk id="13" creationId="{80214C85-4602-A64F-8A18-B940445EC2CA}"/>
          </ac:spMkLst>
        </pc:spChg>
      </pc:sldChg>
      <pc:sldChg chg="modSp mod">
        <pc:chgData name="Chris Lima" userId="b5ea056ce2397b48" providerId="LiveId" clId="{C025ECB0-5FC7-4B00-A312-C3EF20D0ABEC}" dt="2022-08-15T17:26:24.823" v="398" actId="20577"/>
        <pc:sldMkLst>
          <pc:docMk/>
          <pc:sldMk cId="2386573896" sldId="1118"/>
        </pc:sldMkLst>
        <pc:spChg chg="mod">
          <ac:chgData name="Chris Lima" userId="b5ea056ce2397b48" providerId="LiveId" clId="{C025ECB0-5FC7-4B00-A312-C3EF20D0ABEC}" dt="2022-08-15T17:26:24.823" v="398" actId="20577"/>
          <ac:spMkLst>
            <pc:docMk/>
            <pc:sldMk cId="2386573896" sldId="1118"/>
            <ac:spMk id="7" creationId="{2AB4DC44-21B9-C542-B6C1-D040B3ECD1BF}"/>
          </ac:spMkLst>
        </pc:spChg>
        <pc:spChg chg="mod">
          <ac:chgData name="Chris Lima" userId="b5ea056ce2397b48" providerId="LiveId" clId="{C025ECB0-5FC7-4B00-A312-C3EF20D0ABEC}" dt="2022-08-15T16:02:46.746" v="7" actId="1076"/>
          <ac:spMkLst>
            <pc:docMk/>
            <pc:sldMk cId="2386573896" sldId="1118"/>
            <ac:spMk id="11" creationId="{37CE771C-1488-E947-BA79-5DCD9B975763}"/>
          </ac:spMkLst>
        </pc:spChg>
      </pc:sldChg>
      <pc:sldChg chg="modSp mod">
        <pc:chgData name="Chris Lima" userId="b5ea056ce2397b48" providerId="LiveId" clId="{C025ECB0-5FC7-4B00-A312-C3EF20D0ABEC}" dt="2022-08-15T17:26:30.422" v="399" actId="20577"/>
        <pc:sldMkLst>
          <pc:docMk/>
          <pc:sldMk cId="2477409440" sldId="1119"/>
        </pc:sldMkLst>
        <pc:spChg chg="mod">
          <ac:chgData name="Chris Lima" userId="b5ea056ce2397b48" providerId="LiveId" clId="{C025ECB0-5FC7-4B00-A312-C3EF20D0ABEC}" dt="2022-08-15T17:26:30.422" v="399" actId="20577"/>
          <ac:spMkLst>
            <pc:docMk/>
            <pc:sldMk cId="2477409440" sldId="1119"/>
            <ac:spMk id="5" creationId="{EBAC5CA9-E412-2549-BC98-E0674E48280D}"/>
          </ac:spMkLst>
        </pc:spChg>
      </pc:sldChg>
      <pc:sldChg chg="modSp mod">
        <pc:chgData name="Chris Lima" userId="b5ea056ce2397b48" providerId="LiveId" clId="{C025ECB0-5FC7-4B00-A312-C3EF20D0ABEC}" dt="2022-08-15T16:03:40.646" v="14" actId="1076"/>
        <pc:sldMkLst>
          <pc:docMk/>
          <pc:sldMk cId="3866699603" sldId="1121"/>
        </pc:sldMkLst>
        <pc:spChg chg="mod">
          <ac:chgData name="Chris Lima" userId="b5ea056ce2397b48" providerId="LiveId" clId="{C025ECB0-5FC7-4B00-A312-C3EF20D0ABEC}" dt="2022-08-15T16:03:40.646" v="14" actId="1076"/>
          <ac:spMkLst>
            <pc:docMk/>
            <pc:sldMk cId="3866699603" sldId="1121"/>
            <ac:spMk id="11" creationId="{37CE771C-1488-E947-BA79-5DCD9B975763}"/>
          </ac:spMkLst>
        </pc:spChg>
      </pc:sldChg>
      <pc:sldChg chg="modSp mod">
        <pc:chgData name="Chris Lima" userId="b5ea056ce2397b48" providerId="LiveId" clId="{C025ECB0-5FC7-4B00-A312-C3EF20D0ABEC}" dt="2022-08-15T16:05:25.439" v="33" actId="1076"/>
        <pc:sldMkLst>
          <pc:docMk/>
          <pc:sldMk cId="241443140" sldId="1122"/>
        </pc:sldMkLst>
        <pc:spChg chg="mod">
          <ac:chgData name="Chris Lima" userId="b5ea056ce2397b48" providerId="LiveId" clId="{C025ECB0-5FC7-4B00-A312-C3EF20D0ABEC}" dt="2022-08-15T16:05:25.439" v="33" actId="1076"/>
          <ac:spMkLst>
            <pc:docMk/>
            <pc:sldMk cId="241443140" sldId="1122"/>
            <ac:spMk id="11" creationId="{37CE771C-1488-E947-BA79-5DCD9B975763}"/>
          </ac:spMkLst>
        </pc:spChg>
      </pc:sldChg>
      <pc:sldChg chg="modSp mod">
        <pc:chgData name="Chris Lima" userId="b5ea056ce2397b48" providerId="LiveId" clId="{C025ECB0-5FC7-4B00-A312-C3EF20D0ABEC}" dt="2022-08-15T16:06:24.052" v="46" actId="12"/>
        <pc:sldMkLst>
          <pc:docMk/>
          <pc:sldMk cId="2596328224" sldId="1123"/>
        </pc:sldMkLst>
        <pc:spChg chg="mod">
          <ac:chgData name="Chris Lima" userId="b5ea056ce2397b48" providerId="LiveId" clId="{C025ECB0-5FC7-4B00-A312-C3EF20D0ABEC}" dt="2022-08-15T16:06:24.052" v="46" actId="12"/>
          <ac:spMkLst>
            <pc:docMk/>
            <pc:sldMk cId="2596328224" sldId="1123"/>
            <ac:spMk id="13" creationId="{80214C85-4602-A64F-8A18-B940445EC2CA}"/>
          </ac:spMkLst>
        </pc:spChg>
      </pc:sldChg>
      <pc:sldChg chg="modSp mod">
        <pc:chgData name="Chris Lima" userId="b5ea056ce2397b48" providerId="LiveId" clId="{C025ECB0-5FC7-4B00-A312-C3EF20D0ABEC}" dt="2022-08-15T17:32:04.957" v="400" actId="1076"/>
        <pc:sldMkLst>
          <pc:docMk/>
          <pc:sldMk cId="3186693139" sldId="1124"/>
        </pc:sldMkLst>
        <pc:spChg chg="mod">
          <ac:chgData name="Chris Lima" userId="b5ea056ce2397b48" providerId="LiveId" clId="{C025ECB0-5FC7-4B00-A312-C3EF20D0ABEC}" dt="2022-08-15T16:07:14.972" v="58" actId="1076"/>
          <ac:spMkLst>
            <pc:docMk/>
            <pc:sldMk cId="3186693139" sldId="1124"/>
            <ac:spMk id="13" creationId="{80214C85-4602-A64F-8A18-B940445EC2CA}"/>
          </ac:spMkLst>
        </pc:spChg>
        <pc:picChg chg="mod">
          <ac:chgData name="Chris Lima" userId="b5ea056ce2397b48" providerId="LiveId" clId="{C025ECB0-5FC7-4B00-A312-C3EF20D0ABEC}" dt="2022-08-15T17:32:04.957" v="400" actId="1076"/>
          <ac:picMkLst>
            <pc:docMk/>
            <pc:sldMk cId="3186693139" sldId="1124"/>
            <ac:picMk id="3" creationId="{7D57B7AE-F297-8545-9D84-9FFBF0FAF6D8}"/>
          </ac:picMkLst>
        </pc:picChg>
      </pc:sldChg>
      <pc:sldChg chg="modSp del mod">
        <pc:chgData name="Chris Lima" userId="b5ea056ce2397b48" providerId="LiveId" clId="{C025ECB0-5FC7-4B00-A312-C3EF20D0ABEC}" dt="2022-08-15T16:07:53.207" v="65" actId="47"/>
        <pc:sldMkLst>
          <pc:docMk/>
          <pc:sldMk cId="1117497736" sldId="1125"/>
        </pc:sldMkLst>
        <pc:spChg chg="mod">
          <ac:chgData name="Chris Lima" userId="b5ea056ce2397b48" providerId="LiveId" clId="{C025ECB0-5FC7-4B00-A312-C3EF20D0ABEC}" dt="2022-08-15T16:07:43.440" v="64" actId="1076"/>
          <ac:spMkLst>
            <pc:docMk/>
            <pc:sldMk cId="1117497736" sldId="1125"/>
            <ac:spMk id="13" creationId="{80214C85-4602-A64F-8A18-B940445EC2CA}"/>
          </ac:spMkLst>
        </pc:spChg>
        <pc:picChg chg="mod">
          <ac:chgData name="Chris Lima" userId="b5ea056ce2397b48" providerId="LiveId" clId="{C025ECB0-5FC7-4B00-A312-C3EF20D0ABEC}" dt="2022-08-15T16:07:38.952" v="63" actId="1076"/>
          <ac:picMkLst>
            <pc:docMk/>
            <pc:sldMk cId="1117497736" sldId="1125"/>
            <ac:picMk id="8194" creationId="{D3CFBD8A-A67B-6B44-BE6A-CC042F13156C}"/>
          </ac:picMkLst>
        </pc:picChg>
      </pc:sldChg>
      <pc:sldChg chg="modSp mod">
        <pc:chgData name="Chris Lima" userId="b5ea056ce2397b48" providerId="LiveId" clId="{C025ECB0-5FC7-4B00-A312-C3EF20D0ABEC}" dt="2022-08-15T16:08:06.960" v="71" actId="1076"/>
        <pc:sldMkLst>
          <pc:docMk/>
          <pc:sldMk cId="491963117" sldId="1126"/>
        </pc:sldMkLst>
        <pc:spChg chg="mod">
          <ac:chgData name="Chris Lima" userId="b5ea056ce2397b48" providerId="LiveId" clId="{C025ECB0-5FC7-4B00-A312-C3EF20D0ABEC}" dt="2022-08-15T16:08:04.850" v="70" actId="404"/>
          <ac:spMkLst>
            <pc:docMk/>
            <pc:sldMk cId="491963117" sldId="1126"/>
            <ac:spMk id="13" creationId="{80214C85-4602-A64F-8A18-B940445EC2CA}"/>
          </ac:spMkLst>
        </pc:spChg>
        <pc:picChg chg="mod">
          <ac:chgData name="Chris Lima" userId="b5ea056ce2397b48" providerId="LiveId" clId="{C025ECB0-5FC7-4B00-A312-C3EF20D0ABEC}" dt="2022-08-15T16:08:06.960" v="71" actId="1076"/>
          <ac:picMkLst>
            <pc:docMk/>
            <pc:sldMk cId="491963117" sldId="1126"/>
            <ac:picMk id="2050" creationId="{3BFB69CC-5B5F-41A7-8C13-9A8C2F7ADAF2}"/>
          </ac:picMkLst>
        </pc:picChg>
      </pc:sldChg>
      <pc:sldChg chg="modSp mod">
        <pc:chgData name="Chris Lima" userId="b5ea056ce2397b48" providerId="LiveId" clId="{C025ECB0-5FC7-4B00-A312-C3EF20D0ABEC}" dt="2022-08-15T16:09:58.258" v="93" actId="12"/>
        <pc:sldMkLst>
          <pc:docMk/>
          <pc:sldMk cId="3106047010" sldId="1128"/>
        </pc:sldMkLst>
        <pc:spChg chg="mod">
          <ac:chgData name="Chris Lima" userId="b5ea056ce2397b48" providerId="LiveId" clId="{C025ECB0-5FC7-4B00-A312-C3EF20D0ABEC}" dt="2022-08-15T16:09:58.258" v="93" actId="12"/>
          <ac:spMkLst>
            <pc:docMk/>
            <pc:sldMk cId="3106047010" sldId="1128"/>
            <ac:spMk id="13" creationId="{80214C85-4602-A64F-8A18-B940445EC2CA}"/>
          </ac:spMkLst>
        </pc:spChg>
      </pc:sldChg>
      <pc:sldChg chg="modSp mod">
        <pc:chgData name="Chris Lima" userId="b5ea056ce2397b48" providerId="LiveId" clId="{C025ECB0-5FC7-4B00-A312-C3EF20D0ABEC}" dt="2022-08-15T16:10:30.620" v="102" actId="1076"/>
        <pc:sldMkLst>
          <pc:docMk/>
          <pc:sldMk cId="2469219723" sldId="1129"/>
        </pc:sldMkLst>
        <pc:spChg chg="mod">
          <ac:chgData name="Chris Lima" userId="b5ea056ce2397b48" providerId="LiveId" clId="{C025ECB0-5FC7-4B00-A312-C3EF20D0ABEC}" dt="2022-08-15T16:10:30.620" v="102" actId="1076"/>
          <ac:spMkLst>
            <pc:docMk/>
            <pc:sldMk cId="2469219723" sldId="1129"/>
            <ac:spMk id="13" creationId="{80214C85-4602-A64F-8A18-B940445EC2CA}"/>
          </ac:spMkLst>
        </pc:spChg>
      </pc:sldChg>
      <pc:sldChg chg="modSp mod">
        <pc:chgData name="Chris Lima" userId="b5ea056ce2397b48" providerId="LiveId" clId="{C025ECB0-5FC7-4B00-A312-C3EF20D0ABEC}" dt="2022-08-15T16:10:41.482" v="105" actId="1076"/>
        <pc:sldMkLst>
          <pc:docMk/>
          <pc:sldMk cId="4123545152" sldId="1130"/>
        </pc:sldMkLst>
        <pc:spChg chg="mod">
          <ac:chgData name="Chris Lima" userId="b5ea056ce2397b48" providerId="LiveId" clId="{C025ECB0-5FC7-4B00-A312-C3EF20D0ABEC}" dt="2022-08-15T16:10:41.482" v="105" actId="1076"/>
          <ac:spMkLst>
            <pc:docMk/>
            <pc:sldMk cId="4123545152" sldId="1130"/>
            <ac:spMk id="13" creationId="{80214C85-4602-A64F-8A18-B940445EC2CA}"/>
          </ac:spMkLst>
        </pc:spChg>
      </pc:sldChg>
      <pc:sldChg chg="modSp mod">
        <pc:chgData name="Chris Lima" userId="b5ea056ce2397b48" providerId="LiveId" clId="{C025ECB0-5FC7-4B00-A312-C3EF20D0ABEC}" dt="2022-08-15T16:13:45.593" v="150" actId="14100"/>
        <pc:sldMkLst>
          <pc:docMk/>
          <pc:sldMk cId="1140059853" sldId="1133"/>
        </pc:sldMkLst>
        <pc:spChg chg="mod">
          <ac:chgData name="Chris Lima" userId="b5ea056ce2397b48" providerId="LiveId" clId="{C025ECB0-5FC7-4B00-A312-C3EF20D0ABEC}" dt="2022-08-15T16:13:45.593" v="150" actId="14100"/>
          <ac:spMkLst>
            <pc:docMk/>
            <pc:sldMk cId="1140059853" sldId="1133"/>
            <ac:spMk id="13" creationId="{80214C85-4602-A64F-8A18-B940445EC2CA}"/>
          </ac:spMkLst>
        </pc:spChg>
      </pc:sldChg>
      <pc:sldChg chg="modSp mod">
        <pc:chgData name="Chris Lima" userId="b5ea056ce2397b48" providerId="LiveId" clId="{C025ECB0-5FC7-4B00-A312-C3EF20D0ABEC}" dt="2022-08-15T16:13:32.152" v="147" actId="12"/>
        <pc:sldMkLst>
          <pc:docMk/>
          <pc:sldMk cId="3244700159" sldId="1134"/>
        </pc:sldMkLst>
        <pc:spChg chg="mod">
          <ac:chgData name="Chris Lima" userId="b5ea056ce2397b48" providerId="LiveId" clId="{C025ECB0-5FC7-4B00-A312-C3EF20D0ABEC}" dt="2022-08-15T16:13:32.152" v="147" actId="12"/>
          <ac:spMkLst>
            <pc:docMk/>
            <pc:sldMk cId="3244700159" sldId="1134"/>
            <ac:spMk id="13" creationId="{80214C85-4602-A64F-8A18-B940445EC2CA}"/>
          </ac:spMkLst>
        </pc:spChg>
      </pc:sldChg>
      <pc:sldChg chg="modSp mod">
        <pc:chgData name="Chris Lima" userId="b5ea056ce2397b48" providerId="LiveId" clId="{C025ECB0-5FC7-4B00-A312-C3EF20D0ABEC}" dt="2022-08-15T16:14:32.565" v="163" actId="12"/>
        <pc:sldMkLst>
          <pc:docMk/>
          <pc:sldMk cId="1346527598" sldId="1137"/>
        </pc:sldMkLst>
        <pc:spChg chg="mod">
          <ac:chgData name="Chris Lima" userId="b5ea056ce2397b48" providerId="LiveId" clId="{C025ECB0-5FC7-4B00-A312-C3EF20D0ABEC}" dt="2022-08-15T16:14:32.565" v="163" actId="12"/>
          <ac:spMkLst>
            <pc:docMk/>
            <pc:sldMk cId="1346527598" sldId="1137"/>
            <ac:spMk id="4" creationId="{8D0325D3-2594-F943-977C-8C35DC1E15F0}"/>
          </ac:spMkLst>
        </pc:spChg>
      </pc:sldChg>
      <pc:sldChg chg="modSp mod">
        <pc:chgData name="Chris Lima" userId="b5ea056ce2397b48" providerId="LiveId" clId="{C025ECB0-5FC7-4B00-A312-C3EF20D0ABEC}" dt="2022-08-15T16:12:18.901" v="134" actId="1076"/>
        <pc:sldMkLst>
          <pc:docMk/>
          <pc:sldMk cId="56122612" sldId="1139"/>
        </pc:sldMkLst>
        <pc:spChg chg="mod">
          <ac:chgData name="Chris Lima" userId="b5ea056ce2397b48" providerId="LiveId" clId="{C025ECB0-5FC7-4B00-A312-C3EF20D0ABEC}" dt="2022-08-15T16:12:18.901" v="134" actId="1076"/>
          <ac:spMkLst>
            <pc:docMk/>
            <pc:sldMk cId="56122612" sldId="1139"/>
            <ac:spMk id="11" creationId="{37CE771C-1488-E947-BA79-5DCD9B975763}"/>
          </ac:spMkLst>
        </pc:spChg>
        <pc:picChg chg="mod">
          <ac:chgData name="Chris Lima" userId="b5ea056ce2397b48" providerId="LiveId" clId="{C025ECB0-5FC7-4B00-A312-C3EF20D0ABEC}" dt="2022-08-15T16:12:07.513" v="132" actId="1076"/>
          <ac:picMkLst>
            <pc:docMk/>
            <pc:sldMk cId="56122612" sldId="1139"/>
            <ac:picMk id="2" creationId="{A3726BE1-ED66-304F-8B9B-DA0FD7AA7CDD}"/>
          </ac:picMkLst>
        </pc:picChg>
      </pc:sldChg>
      <pc:sldChg chg="modSp mod">
        <pc:chgData name="Chris Lima" userId="b5ea056ce2397b48" providerId="LiveId" clId="{C025ECB0-5FC7-4B00-A312-C3EF20D0ABEC}" dt="2022-08-15T16:03:08.645" v="11" actId="1076"/>
        <pc:sldMkLst>
          <pc:docMk/>
          <pc:sldMk cId="1395517297" sldId="1141"/>
        </pc:sldMkLst>
        <pc:spChg chg="mod">
          <ac:chgData name="Chris Lima" userId="b5ea056ce2397b48" providerId="LiveId" clId="{C025ECB0-5FC7-4B00-A312-C3EF20D0ABEC}" dt="2022-08-15T16:03:08.645" v="11" actId="1076"/>
          <ac:spMkLst>
            <pc:docMk/>
            <pc:sldMk cId="1395517297" sldId="1141"/>
            <ac:spMk id="11" creationId="{37CE771C-1488-E947-BA79-5DCD9B975763}"/>
          </ac:spMkLst>
        </pc:spChg>
      </pc:sldChg>
      <pc:sldChg chg="modSp mod">
        <pc:chgData name="Chris Lima" userId="b5ea056ce2397b48" providerId="LiveId" clId="{C025ECB0-5FC7-4B00-A312-C3EF20D0ABEC}" dt="2022-08-15T16:03:51.490" v="18" actId="1076"/>
        <pc:sldMkLst>
          <pc:docMk/>
          <pc:sldMk cId="1290504285" sldId="1142"/>
        </pc:sldMkLst>
        <pc:spChg chg="mod">
          <ac:chgData name="Chris Lima" userId="b5ea056ce2397b48" providerId="LiveId" clId="{C025ECB0-5FC7-4B00-A312-C3EF20D0ABEC}" dt="2022-08-15T16:03:51.490" v="18" actId="1076"/>
          <ac:spMkLst>
            <pc:docMk/>
            <pc:sldMk cId="1290504285" sldId="1142"/>
            <ac:spMk id="11" creationId="{37CE771C-1488-E947-BA79-5DCD9B975763}"/>
          </ac:spMkLst>
        </pc:spChg>
      </pc:sldChg>
      <pc:sldChg chg="modSp mod">
        <pc:chgData name="Chris Lima" userId="b5ea056ce2397b48" providerId="LiveId" clId="{C025ECB0-5FC7-4B00-A312-C3EF20D0ABEC}" dt="2022-08-15T16:04:42.560" v="21" actId="1076"/>
        <pc:sldMkLst>
          <pc:docMk/>
          <pc:sldMk cId="3052337942" sldId="1144"/>
        </pc:sldMkLst>
        <pc:spChg chg="mod">
          <ac:chgData name="Chris Lima" userId="b5ea056ce2397b48" providerId="LiveId" clId="{C025ECB0-5FC7-4B00-A312-C3EF20D0ABEC}" dt="2022-08-15T16:04:42.560" v="21" actId="1076"/>
          <ac:spMkLst>
            <pc:docMk/>
            <pc:sldMk cId="3052337942" sldId="1144"/>
            <ac:spMk id="11" creationId="{37CE771C-1488-E947-BA79-5DCD9B975763}"/>
          </ac:spMkLst>
        </pc:spChg>
      </pc:sldChg>
      <pc:sldChg chg="modSp mod">
        <pc:chgData name="Chris Lima" userId="b5ea056ce2397b48" providerId="LiveId" clId="{C025ECB0-5FC7-4B00-A312-C3EF20D0ABEC}" dt="2022-08-15T16:05:08.315" v="28" actId="5793"/>
        <pc:sldMkLst>
          <pc:docMk/>
          <pc:sldMk cId="71230765" sldId="1145"/>
        </pc:sldMkLst>
        <pc:spChg chg="mod">
          <ac:chgData name="Chris Lima" userId="b5ea056ce2397b48" providerId="LiveId" clId="{C025ECB0-5FC7-4B00-A312-C3EF20D0ABEC}" dt="2022-08-15T16:05:08.315" v="28" actId="5793"/>
          <ac:spMkLst>
            <pc:docMk/>
            <pc:sldMk cId="71230765" sldId="1145"/>
            <ac:spMk id="11" creationId="{37CE771C-1488-E947-BA79-5DCD9B975763}"/>
          </ac:spMkLst>
        </pc:spChg>
      </pc:sldChg>
      <pc:sldChg chg="modSp mod">
        <pc:chgData name="Chris Lima" userId="b5ea056ce2397b48" providerId="LiveId" clId="{C025ECB0-5FC7-4B00-A312-C3EF20D0ABEC}" dt="2022-08-15T16:05:48.017" v="40" actId="1076"/>
        <pc:sldMkLst>
          <pc:docMk/>
          <pc:sldMk cId="446616030" sldId="1147"/>
        </pc:sldMkLst>
        <pc:spChg chg="mod">
          <ac:chgData name="Chris Lima" userId="b5ea056ce2397b48" providerId="LiveId" clId="{C025ECB0-5FC7-4B00-A312-C3EF20D0ABEC}" dt="2022-08-15T16:05:48.017" v="40" actId="1076"/>
          <ac:spMkLst>
            <pc:docMk/>
            <pc:sldMk cId="446616030" sldId="1147"/>
            <ac:spMk id="11" creationId="{37CE771C-1488-E947-BA79-5DCD9B975763}"/>
          </ac:spMkLst>
        </pc:spChg>
      </pc:sldChg>
      <pc:sldChg chg="modSp mod">
        <pc:chgData name="Chris Lima" userId="b5ea056ce2397b48" providerId="LiveId" clId="{C025ECB0-5FC7-4B00-A312-C3EF20D0ABEC}" dt="2022-08-15T16:05:59.349" v="43" actId="1076"/>
        <pc:sldMkLst>
          <pc:docMk/>
          <pc:sldMk cId="1620571892" sldId="1148"/>
        </pc:sldMkLst>
        <pc:spChg chg="mod">
          <ac:chgData name="Chris Lima" userId="b5ea056ce2397b48" providerId="LiveId" clId="{C025ECB0-5FC7-4B00-A312-C3EF20D0ABEC}" dt="2022-08-15T16:05:59.349" v="43" actId="1076"/>
          <ac:spMkLst>
            <pc:docMk/>
            <pc:sldMk cId="1620571892" sldId="1148"/>
            <ac:spMk id="11" creationId="{37CE771C-1488-E947-BA79-5DCD9B975763}"/>
          </ac:spMkLst>
        </pc:spChg>
      </pc:sldChg>
      <pc:sldChg chg="modSp mod">
        <pc:chgData name="Chris Lima" userId="b5ea056ce2397b48" providerId="LiveId" clId="{C025ECB0-5FC7-4B00-A312-C3EF20D0ABEC}" dt="2022-08-15T16:06:43.741" v="51" actId="207"/>
        <pc:sldMkLst>
          <pc:docMk/>
          <pc:sldMk cId="32893368" sldId="1149"/>
        </pc:sldMkLst>
        <pc:spChg chg="mod">
          <ac:chgData name="Chris Lima" userId="b5ea056ce2397b48" providerId="LiveId" clId="{C025ECB0-5FC7-4B00-A312-C3EF20D0ABEC}" dt="2022-08-15T16:06:43.741" v="51" actId="207"/>
          <ac:spMkLst>
            <pc:docMk/>
            <pc:sldMk cId="32893368" sldId="1149"/>
            <ac:spMk id="13" creationId="{80214C85-4602-A64F-8A18-B940445EC2CA}"/>
          </ac:spMkLst>
        </pc:spChg>
        <pc:picChg chg="mod">
          <ac:chgData name="Chris Lima" userId="b5ea056ce2397b48" providerId="LiveId" clId="{C025ECB0-5FC7-4B00-A312-C3EF20D0ABEC}" dt="2022-08-15T16:06:29.846" v="47" actId="1076"/>
          <ac:picMkLst>
            <pc:docMk/>
            <pc:sldMk cId="32893368" sldId="1149"/>
            <ac:picMk id="1026" creationId="{1FA76028-A52A-794B-A6B0-525741D497A9}"/>
          </ac:picMkLst>
        </pc:picChg>
      </pc:sldChg>
      <pc:sldChg chg="modSp mod">
        <pc:chgData name="Chris Lima" userId="b5ea056ce2397b48" providerId="LiveId" clId="{C025ECB0-5FC7-4B00-A312-C3EF20D0ABEC}" dt="2022-08-15T16:07:05.186" v="55" actId="207"/>
        <pc:sldMkLst>
          <pc:docMk/>
          <pc:sldMk cId="4197946872" sldId="1150"/>
        </pc:sldMkLst>
        <pc:spChg chg="mod">
          <ac:chgData name="Chris Lima" userId="b5ea056ce2397b48" providerId="LiveId" clId="{C025ECB0-5FC7-4B00-A312-C3EF20D0ABEC}" dt="2022-08-15T16:07:05.186" v="55" actId="207"/>
          <ac:spMkLst>
            <pc:docMk/>
            <pc:sldMk cId="4197946872" sldId="1150"/>
            <ac:spMk id="13" creationId="{80214C85-4602-A64F-8A18-B940445EC2CA}"/>
          </ac:spMkLst>
        </pc:spChg>
      </pc:sldChg>
      <pc:sldChg chg="modSp mod">
        <pc:chgData name="Chris Lima" userId="b5ea056ce2397b48" providerId="LiveId" clId="{C025ECB0-5FC7-4B00-A312-C3EF20D0ABEC}" dt="2022-08-15T16:07:29.178" v="61" actId="1076"/>
        <pc:sldMkLst>
          <pc:docMk/>
          <pc:sldMk cId="2600391120" sldId="1151"/>
        </pc:sldMkLst>
        <pc:spChg chg="mod">
          <ac:chgData name="Chris Lima" userId="b5ea056ce2397b48" providerId="LiveId" clId="{C025ECB0-5FC7-4B00-A312-C3EF20D0ABEC}" dt="2022-08-15T16:07:29.178" v="61" actId="1076"/>
          <ac:spMkLst>
            <pc:docMk/>
            <pc:sldMk cId="2600391120" sldId="1151"/>
            <ac:spMk id="13" creationId="{80214C85-4602-A64F-8A18-B940445EC2CA}"/>
          </ac:spMkLst>
        </pc:spChg>
      </pc:sldChg>
      <pc:sldChg chg="delSp modSp mod">
        <pc:chgData name="Chris Lima" userId="b5ea056ce2397b48" providerId="LiveId" clId="{C025ECB0-5FC7-4B00-A312-C3EF20D0ABEC}" dt="2022-08-15T16:08:52.971" v="81" actId="1035"/>
        <pc:sldMkLst>
          <pc:docMk/>
          <pc:sldMk cId="2237712803" sldId="1152"/>
        </pc:sldMkLst>
        <pc:spChg chg="mod">
          <ac:chgData name="Chris Lima" userId="b5ea056ce2397b48" providerId="LiveId" clId="{C025ECB0-5FC7-4B00-A312-C3EF20D0ABEC}" dt="2022-08-15T16:08:21.505" v="75" actId="12"/>
          <ac:spMkLst>
            <pc:docMk/>
            <pc:sldMk cId="2237712803" sldId="1152"/>
            <ac:spMk id="13" creationId="{80214C85-4602-A64F-8A18-B940445EC2CA}"/>
          </ac:spMkLst>
        </pc:spChg>
        <pc:picChg chg="mod">
          <ac:chgData name="Chris Lima" userId="b5ea056ce2397b48" providerId="LiveId" clId="{C025ECB0-5FC7-4B00-A312-C3EF20D0ABEC}" dt="2022-08-15T16:08:52.971" v="81" actId="1035"/>
          <ac:picMkLst>
            <pc:docMk/>
            <pc:sldMk cId="2237712803" sldId="1152"/>
            <ac:picMk id="5" creationId="{60288690-8FE1-6144-8D82-C866C9807DEE}"/>
          </ac:picMkLst>
        </pc:picChg>
        <pc:picChg chg="mod">
          <ac:chgData name="Chris Lima" userId="b5ea056ce2397b48" providerId="LiveId" clId="{C025ECB0-5FC7-4B00-A312-C3EF20D0ABEC}" dt="2022-08-15T16:08:42.179" v="78" actId="1076"/>
          <ac:picMkLst>
            <pc:docMk/>
            <pc:sldMk cId="2237712803" sldId="1152"/>
            <ac:picMk id="10242" creationId="{E353D0C1-3747-2D41-A91A-6B8D4D98E050}"/>
          </ac:picMkLst>
        </pc:picChg>
        <pc:picChg chg="del">
          <ac:chgData name="Chris Lima" userId="b5ea056ce2397b48" providerId="LiveId" clId="{C025ECB0-5FC7-4B00-A312-C3EF20D0ABEC}" dt="2022-08-15T16:08:27.138" v="76" actId="478"/>
          <ac:picMkLst>
            <pc:docMk/>
            <pc:sldMk cId="2237712803" sldId="1152"/>
            <ac:picMk id="10246" creationId="{8886CE68-F8D8-D345-86CB-F1697532FAB5}"/>
          </ac:picMkLst>
        </pc:picChg>
      </pc:sldChg>
      <pc:sldChg chg="addSp delSp modSp mod">
        <pc:chgData name="Chris Lima" userId="b5ea056ce2397b48" providerId="LiveId" clId="{C025ECB0-5FC7-4B00-A312-C3EF20D0ABEC}" dt="2022-08-15T16:09:33.207" v="90" actId="1076"/>
        <pc:sldMkLst>
          <pc:docMk/>
          <pc:sldMk cId="2420376652" sldId="1153"/>
        </pc:sldMkLst>
        <pc:spChg chg="mod">
          <ac:chgData name="Chris Lima" userId="b5ea056ce2397b48" providerId="LiveId" clId="{C025ECB0-5FC7-4B00-A312-C3EF20D0ABEC}" dt="2022-08-15T16:09:07.061" v="85" actId="1076"/>
          <ac:spMkLst>
            <pc:docMk/>
            <pc:sldMk cId="2420376652" sldId="1153"/>
            <ac:spMk id="13" creationId="{80214C85-4602-A64F-8A18-B940445EC2CA}"/>
          </ac:spMkLst>
        </pc:spChg>
        <pc:picChg chg="add mod">
          <ac:chgData name="Chris Lima" userId="b5ea056ce2397b48" providerId="LiveId" clId="{C025ECB0-5FC7-4B00-A312-C3EF20D0ABEC}" dt="2022-08-15T16:09:33.207" v="90" actId="1076"/>
          <ac:picMkLst>
            <pc:docMk/>
            <pc:sldMk cId="2420376652" sldId="1153"/>
            <ac:picMk id="4" creationId="{2843A5B5-C844-97DA-B7B1-ACFA200D8AAE}"/>
          </ac:picMkLst>
        </pc:picChg>
        <pc:picChg chg="del mod">
          <ac:chgData name="Chris Lima" userId="b5ea056ce2397b48" providerId="LiveId" clId="{C025ECB0-5FC7-4B00-A312-C3EF20D0ABEC}" dt="2022-08-15T16:09:24.444" v="88" actId="478"/>
          <ac:picMkLst>
            <pc:docMk/>
            <pc:sldMk cId="2420376652" sldId="1153"/>
            <ac:picMk id="11268" creationId="{1B2D3361-8240-6240-AD1B-9A65CCBE3ABE}"/>
          </ac:picMkLst>
        </pc:picChg>
        <pc:picChg chg="mod">
          <ac:chgData name="Chris Lima" userId="b5ea056ce2397b48" providerId="LiveId" clId="{C025ECB0-5FC7-4B00-A312-C3EF20D0ABEC}" dt="2022-08-15T16:09:13.716" v="87" actId="1076"/>
          <ac:picMkLst>
            <pc:docMk/>
            <pc:sldMk cId="2420376652" sldId="1153"/>
            <ac:picMk id="11270" creationId="{1B0A1EAC-AE67-F14F-AD34-99A2B238AAA0}"/>
          </ac:picMkLst>
        </pc:picChg>
      </pc:sldChg>
      <pc:sldChg chg="modSp mod">
        <pc:chgData name="Chris Lima" userId="b5ea056ce2397b48" providerId="LiveId" clId="{C025ECB0-5FC7-4B00-A312-C3EF20D0ABEC}" dt="2022-08-15T16:10:14.727" v="98" actId="1076"/>
        <pc:sldMkLst>
          <pc:docMk/>
          <pc:sldMk cId="3336059960" sldId="1155"/>
        </pc:sldMkLst>
        <pc:spChg chg="mod">
          <ac:chgData name="Chris Lima" userId="b5ea056ce2397b48" providerId="LiveId" clId="{C025ECB0-5FC7-4B00-A312-C3EF20D0ABEC}" dt="2022-08-15T16:10:10.805" v="97" actId="1076"/>
          <ac:spMkLst>
            <pc:docMk/>
            <pc:sldMk cId="3336059960" sldId="1155"/>
            <ac:spMk id="13" creationId="{80214C85-4602-A64F-8A18-B940445EC2CA}"/>
          </ac:spMkLst>
        </pc:spChg>
        <pc:picChg chg="mod">
          <ac:chgData name="Chris Lima" userId="b5ea056ce2397b48" providerId="LiveId" clId="{C025ECB0-5FC7-4B00-A312-C3EF20D0ABEC}" dt="2022-08-15T16:10:14.727" v="98" actId="1076"/>
          <ac:picMkLst>
            <pc:docMk/>
            <pc:sldMk cId="3336059960" sldId="1155"/>
            <ac:picMk id="4" creationId="{355CAB7A-A0ED-8B4A-A0EF-0568DFCA6DC3}"/>
          </ac:picMkLst>
        </pc:picChg>
      </pc:sldChg>
      <pc:sldChg chg="modSp mod">
        <pc:chgData name="Chris Lima" userId="b5ea056ce2397b48" providerId="LiveId" clId="{C025ECB0-5FC7-4B00-A312-C3EF20D0ABEC}" dt="2022-08-15T16:11:07.935" v="113" actId="1076"/>
        <pc:sldMkLst>
          <pc:docMk/>
          <pc:sldMk cId="1837737987" sldId="1157"/>
        </pc:sldMkLst>
        <pc:spChg chg="mod">
          <ac:chgData name="Chris Lima" userId="b5ea056ce2397b48" providerId="LiveId" clId="{C025ECB0-5FC7-4B00-A312-C3EF20D0ABEC}" dt="2022-08-15T16:11:04.311" v="111" actId="1076"/>
          <ac:spMkLst>
            <pc:docMk/>
            <pc:sldMk cId="1837737987" sldId="1157"/>
            <ac:spMk id="13" creationId="{80214C85-4602-A64F-8A18-B940445EC2CA}"/>
          </ac:spMkLst>
        </pc:spChg>
        <pc:picChg chg="mod">
          <ac:chgData name="Chris Lima" userId="b5ea056ce2397b48" providerId="LiveId" clId="{C025ECB0-5FC7-4B00-A312-C3EF20D0ABEC}" dt="2022-08-15T16:11:07.935" v="113" actId="1076"/>
          <ac:picMkLst>
            <pc:docMk/>
            <pc:sldMk cId="1837737987" sldId="1157"/>
            <ac:picMk id="3074" creationId="{000E7D31-C1B8-3E48-843D-7FA083FB9EA7}"/>
          </ac:picMkLst>
        </pc:picChg>
      </pc:sldChg>
      <pc:sldChg chg="modSp mod">
        <pc:chgData name="Chris Lima" userId="b5ea056ce2397b48" providerId="LiveId" clId="{C025ECB0-5FC7-4B00-A312-C3EF20D0ABEC}" dt="2022-08-15T16:13:00.958" v="138" actId="1076"/>
        <pc:sldMkLst>
          <pc:docMk/>
          <pc:sldMk cId="437167432" sldId="1158"/>
        </pc:sldMkLst>
        <pc:spChg chg="mod">
          <ac:chgData name="Chris Lima" userId="b5ea056ce2397b48" providerId="LiveId" clId="{C025ECB0-5FC7-4B00-A312-C3EF20D0ABEC}" dt="2022-08-15T16:13:00.958" v="138" actId="1076"/>
          <ac:spMkLst>
            <pc:docMk/>
            <pc:sldMk cId="437167432" sldId="1158"/>
            <ac:spMk id="13" creationId="{80214C85-4602-A64F-8A18-B940445EC2CA}"/>
          </ac:spMkLst>
        </pc:spChg>
      </pc:sldChg>
      <pc:sldChg chg="modSp mod">
        <pc:chgData name="Chris Lima" userId="b5ea056ce2397b48" providerId="LiveId" clId="{C025ECB0-5FC7-4B00-A312-C3EF20D0ABEC}" dt="2022-08-15T16:11:31.664" v="119" actId="1076"/>
        <pc:sldMkLst>
          <pc:docMk/>
          <pc:sldMk cId="3295707385" sldId="1159"/>
        </pc:sldMkLst>
        <pc:spChg chg="mod">
          <ac:chgData name="Chris Lima" userId="b5ea056ce2397b48" providerId="LiveId" clId="{C025ECB0-5FC7-4B00-A312-C3EF20D0ABEC}" dt="2022-08-15T16:11:29.679" v="118" actId="12"/>
          <ac:spMkLst>
            <pc:docMk/>
            <pc:sldMk cId="3295707385" sldId="1159"/>
            <ac:spMk id="13" creationId="{80214C85-4602-A64F-8A18-B940445EC2CA}"/>
          </ac:spMkLst>
        </pc:spChg>
        <pc:picChg chg="mod">
          <ac:chgData name="Chris Lima" userId="b5ea056ce2397b48" providerId="LiveId" clId="{C025ECB0-5FC7-4B00-A312-C3EF20D0ABEC}" dt="2022-08-15T16:11:31.664" v="119" actId="1076"/>
          <ac:picMkLst>
            <pc:docMk/>
            <pc:sldMk cId="3295707385" sldId="1159"/>
            <ac:picMk id="1026" creationId="{69F4DB73-DBA6-6243-8688-71CB3D6E7F2E}"/>
          </ac:picMkLst>
        </pc:picChg>
      </pc:sldChg>
      <pc:sldChg chg="modSp mod">
        <pc:chgData name="Chris Lima" userId="b5ea056ce2397b48" providerId="LiveId" clId="{C025ECB0-5FC7-4B00-A312-C3EF20D0ABEC}" dt="2022-08-15T16:11:22.974" v="116" actId="12"/>
        <pc:sldMkLst>
          <pc:docMk/>
          <pc:sldMk cId="4103054562" sldId="1160"/>
        </pc:sldMkLst>
        <pc:spChg chg="mod">
          <ac:chgData name="Chris Lima" userId="b5ea056ce2397b48" providerId="LiveId" clId="{C025ECB0-5FC7-4B00-A312-C3EF20D0ABEC}" dt="2022-08-15T16:11:22.974" v="116" actId="12"/>
          <ac:spMkLst>
            <pc:docMk/>
            <pc:sldMk cId="4103054562" sldId="1160"/>
            <ac:spMk id="13" creationId="{80214C85-4602-A64F-8A18-B940445EC2CA}"/>
          </ac:spMkLst>
        </pc:spChg>
      </pc:sldChg>
      <pc:sldChg chg="modSp mod">
        <pc:chgData name="Chris Lima" userId="b5ea056ce2397b48" providerId="LiveId" clId="{C025ECB0-5FC7-4B00-A312-C3EF20D0ABEC}" dt="2022-08-15T16:11:41.197" v="123" actId="12"/>
        <pc:sldMkLst>
          <pc:docMk/>
          <pc:sldMk cId="642846260" sldId="1161"/>
        </pc:sldMkLst>
        <pc:spChg chg="mod">
          <ac:chgData name="Chris Lima" userId="b5ea056ce2397b48" providerId="LiveId" clId="{C025ECB0-5FC7-4B00-A312-C3EF20D0ABEC}" dt="2022-08-15T16:11:41.197" v="123" actId="12"/>
          <ac:spMkLst>
            <pc:docMk/>
            <pc:sldMk cId="642846260" sldId="1161"/>
            <ac:spMk id="13" creationId="{80214C85-4602-A64F-8A18-B940445EC2CA}"/>
          </ac:spMkLst>
        </pc:spChg>
      </pc:sldChg>
      <pc:sldChg chg="modSp mod">
        <pc:chgData name="Chris Lima" userId="b5ea056ce2397b48" providerId="LiveId" clId="{C025ECB0-5FC7-4B00-A312-C3EF20D0ABEC}" dt="2022-08-15T16:11:50.294" v="125" actId="12"/>
        <pc:sldMkLst>
          <pc:docMk/>
          <pc:sldMk cId="3782199515" sldId="1162"/>
        </pc:sldMkLst>
        <pc:spChg chg="mod">
          <ac:chgData name="Chris Lima" userId="b5ea056ce2397b48" providerId="LiveId" clId="{C025ECB0-5FC7-4B00-A312-C3EF20D0ABEC}" dt="2022-08-15T16:11:50.294" v="125" actId="12"/>
          <ac:spMkLst>
            <pc:docMk/>
            <pc:sldMk cId="3782199515" sldId="1162"/>
            <ac:spMk id="13" creationId="{80214C85-4602-A64F-8A18-B940445EC2CA}"/>
          </ac:spMkLst>
        </pc:spChg>
      </pc:sldChg>
      <pc:sldChg chg="modSp mod">
        <pc:chgData name="Chris Lima" userId="b5ea056ce2397b48" providerId="LiveId" clId="{C025ECB0-5FC7-4B00-A312-C3EF20D0ABEC}" dt="2022-08-15T16:13:19.518" v="144" actId="1076"/>
        <pc:sldMkLst>
          <pc:docMk/>
          <pc:sldMk cId="2921799532" sldId="1164"/>
        </pc:sldMkLst>
        <pc:spChg chg="mod">
          <ac:chgData name="Chris Lima" userId="b5ea056ce2397b48" providerId="LiveId" clId="{C025ECB0-5FC7-4B00-A312-C3EF20D0ABEC}" dt="2022-08-15T16:13:19.518" v="144" actId="1076"/>
          <ac:spMkLst>
            <pc:docMk/>
            <pc:sldMk cId="2921799532" sldId="1164"/>
            <ac:spMk id="13" creationId="{80214C85-4602-A64F-8A18-B940445EC2CA}"/>
          </ac:spMkLst>
        </pc:spChg>
      </pc:sldChg>
      <pc:sldChg chg="modSp mod">
        <pc:chgData name="Chris Lima" userId="b5ea056ce2397b48" providerId="LiveId" clId="{C025ECB0-5FC7-4B00-A312-C3EF20D0ABEC}" dt="2022-08-15T16:13:09.601" v="141" actId="1076"/>
        <pc:sldMkLst>
          <pc:docMk/>
          <pc:sldMk cId="2408710836" sldId="1165"/>
        </pc:sldMkLst>
        <pc:spChg chg="mod">
          <ac:chgData name="Chris Lima" userId="b5ea056ce2397b48" providerId="LiveId" clId="{C025ECB0-5FC7-4B00-A312-C3EF20D0ABEC}" dt="2022-08-15T16:13:09.601" v="141" actId="1076"/>
          <ac:spMkLst>
            <pc:docMk/>
            <pc:sldMk cId="2408710836" sldId="1165"/>
            <ac:spMk id="13" creationId="{80214C85-4602-A64F-8A18-B940445EC2CA}"/>
          </ac:spMkLst>
        </pc:spChg>
      </pc:sldChg>
      <pc:sldChg chg="modSp mod">
        <pc:chgData name="Chris Lima" userId="b5ea056ce2397b48" providerId="LiveId" clId="{C025ECB0-5FC7-4B00-A312-C3EF20D0ABEC}" dt="2022-08-15T16:13:55.889" v="154" actId="1076"/>
        <pc:sldMkLst>
          <pc:docMk/>
          <pc:sldMk cId="857239167" sldId="1167"/>
        </pc:sldMkLst>
        <pc:spChg chg="mod">
          <ac:chgData name="Chris Lima" userId="b5ea056ce2397b48" providerId="LiveId" clId="{C025ECB0-5FC7-4B00-A312-C3EF20D0ABEC}" dt="2022-08-15T16:13:55.889" v="154" actId="1076"/>
          <ac:spMkLst>
            <pc:docMk/>
            <pc:sldMk cId="857239167" sldId="1167"/>
            <ac:spMk id="13" creationId="{80214C85-4602-A64F-8A18-B940445EC2CA}"/>
          </ac:spMkLst>
        </pc:spChg>
      </pc:sldChg>
      <pc:sldChg chg="modSp mod">
        <pc:chgData name="Chris Lima" userId="b5ea056ce2397b48" providerId="LiveId" clId="{C025ECB0-5FC7-4B00-A312-C3EF20D0ABEC}" dt="2022-08-15T16:14:06.808" v="158" actId="1076"/>
        <pc:sldMkLst>
          <pc:docMk/>
          <pc:sldMk cId="2514497891" sldId="1168"/>
        </pc:sldMkLst>
        <pc:spChg chg="mod">
          <ac:chgData name="Chris Lima" userId="b5ea056ce2397b48" providerId="LiveId" clId="{C025ECB0-5FC7-4B00-A312-C3EF20D0ABEC}" dt="2022-08-15T16:14:06.808" v="158" actId="1076"/>
          <ac:spMkLst>
            <pc:docMk/>
            <pc:sldMk cId="2514497891" sldId="1168"/>
            <ac:spMk id="13" creationId="{80214C85-4602-A64F-8A18-B940445EC2CA}"/>
          </ac:spMkLst>
        </pc:spChg>
      </pc:sldChg>
      <pc:sldChg chg="modSp mod">
        <pc:chgData name="Chris Lima" userId="b5ea056ce2397b48" providerId="LiveId" clId="{C025ECB0-5FC7-4B00-A312-C3EF20D0ABEC}" dt="2022-08-15T16:14:19.811" v="161" actId="12"/>
        <pc:sldMkLst>
          <pc:docMk/>
          <pc:sldMk cId="4196624243" sldId="1170"/>
        </pc:sldMkLst>
        <pc:spChg chg="mod">
          <ac:chgData name="Chris Lima" userId="b5ea056ce2397b48" providerId="LiveId" clId="{C025ECB0-5FC7-4B00-A312-C3EF20D0ABEC}" dt="2022-08-15T16:14:19.811" v="161" actId="12"/>
          <ac:spMkLst>
            <pc:docMk/>
            <pc:sldMk cId="4196624243" sldId="1170"/>
            <ac:spMk id="13" creationId="{80214C85-4602-A64F-8A18-B940445EC2CA}"/>
          </ac:spMkLst>
        </pc:spChg>
      </pc:sldChg>
      <pc:sldChg chg="modSp mod">
        <pc:chgData name="Chris Lima" userId="b5ea056ce2397b48" providerId="LiveId" clId="{C025ECB0-5FC7-4B00-A312-C3EF20D0ABEC}" dt="2022-08-15T16:14:47.633" v="166" actId="1076"/>
        <pc:sldMkLst>
          <pc:docMk/>
          <pc:sldMk cId="4187243057" sldId="1171"/>
        </pc:sldMkLst>
        <pc:spChg chg="mod">
          <ac:chgData name="Chris Lima" userId="b5ea056ce2397b48" providerId="LiveId" clId="{C025ECB0-5FC7-4B00-A312-C3EF20D0ABEC}" dt="2022-08-15T16:14:47.633" v="166" actId="1076"/>
          <ac:spMkLst>
            <pc:docMk/>
            <pc:sldMk cId="4187243057" sldId="1171"/>
            <ac:spMk id="4" creationId="{8D0325D3-2594-F943-977C-8C35DC1E15F0}"/>
          </ac:spMkLst>
        </pc:spChg>
      </pc:sldChg>
      <pc:sldChg chg="modSp mod modNotesTx">
        <pc:chgData name="Chris Lima" userId="b5ea056ce2397b48" providerId="LiveId" clId="{C025ECB0-5FC7-4B00-A312-C3EF20D0ABEC}" dt="2022-08-15T17:42:59.403" v="546"/>
        <pc:sldMkLst>
          <pc:docMk/>
          <pc:sldMk cId="294897536" sldId="1172"/>
        </pc:sldMkLst>
        <pc:spChg chg="mod">
          <ac:chgData name="Chris Lima" userId="b5ea056ce2397b48" providerId="LiveId" clId="{C025ECB0-5FC7-4B00-A312-C3EF20D0ABEC}" dt="2022-08-15T16:15:00.939" v="168" actId="12"/>
          <ac:spMkLst>
            <pc:docMk/>
            <pc:sldMk cId="294897536" sldId="1172"/>
            <ac:spMk id="4" creationId="{8D0325D3-2594-F943-977C-8C35DC1E15F0}"/>
          </ac:spMkLst>
        </pc:spChg>
      </pc:sldChg>
      <pc:sldChg chg="modSp mod">
        <pc:chgData name="Chris Lima" userId="b5ea056ce2397b48" providerId="LiveId" clId="{C025ECB0-5FC7-4B00-A312-C3EF20D0ABEC}" dt="2022-08-15T16:15:17.717" v="172" actId="1076"/>
        <pc:sldMkLst>
          <pc:docMk/>
          <pc:sldMk cId="527229362" sldId="1173"/>
        </pc:sldMkLst>
        <pc:spChg chg="mod">
          <ac:chgData name="Chris Lima" userId="b5ea056ce2397b48" providerId="LiveId" clId="{C025ECB0-5FC7-4B00-A312-C3EF20D0ABEC}" dt="2022-08-15T16:15:17.717" v="172" actId="1076"/>
          <ac:spMkLst>
            <pc:docMk/>
            <pc:sldMk cId="527229362" sldId="1173"/>
            <ac:spMk id="4" creationId="{8D0325D3-2594-F943-977C-8C35DC1E15F0}"/>
          </ac:spMkLst>
        </pc:spChg>
      </pc:sldChg>
      <pc:sldChg chg="modSp mod">
        <pc:chgData name="Chris Lima" userId="b5ea056ce2397b48" providerId="LiveId" clId="{C025ECB0-5FC7-4B00-A312-C3EF20D0ABEC}" dt="2022-08-15T16:15:50.437" v="179" actId="12"/>
        <pc:sldMkLst>
          <pc:docMk/>
          <pc:sldMk cId="2981334088" sldId="1174"/>
        </pc:sldMkLst>
        <pc:spChg chg="mod">
          <ac:chgData name="Chris Lima" userId="b5ea056ce2397b48" providerId="LiveId" clId="{C025ECB0-5FC7-4B00-A312-C3EF20D0ABEC}" dt="2022-08-15T16:15:50.437" v="179" actId="12"/>
          <ac:spMkLst>
            <pc:docMk/>
            <pc:sldMk cId="2981334088" sldId="1174"/>
            <ac:spMk id="4" creationId="{8D0325D3-2594-F943-977C-8C35DC1E15F0}"/>
          </ac:spMkLst>
        </pc:spChg>
      </pc:sldChg>
      <pc:sldChg chg="modSp mod">
        <pc:chgData name="Chris Lima" userId="b5ea056ce2397b48" providerId="LiveId" clId="{C025ECB0-5FC7-4B00-A312-C3EF20D0ABEC}" dt="2022-08-15T16:16:35.559" v="187" actId="1076"/>
        <pc:sldMkLst>
          <pc:docMk/>
          <pc:sldMk cId="1331550066" sldId="1175"/>
        </pc:sldMkLst>
        <pc:spChg chg="mod">
          <ac:chgData name="Chris Lima" userId="b5ea056ce2397b48" providerId="LiveId" clId="{C025ECB0-5FC7-4B00-A312-C3EF20D0ABEC}" dt="2022-08-15T16:16:32.919" v="185" actId="1076"/>
          <ac:spMkLst>
            <pc:docMk/>
            <pc:sldMk cId="1331550066" sldId="1175"/>
            <ac:spMk id="4" creationId="{8D0325D3-2594-F943-977C-8C35DC1E15F0}"/>
          </ac:spMkLst>
        </pc:spChg>
        <pc:picChg chg="mod">
          <ac:chgData name="Chris Lima" userId="b5ea056ce2397b48" providerId="LiveId" clId="{C025ECB0-5FC7-4B00-A312-C3EF20D0ABEC}" dt="2022-08-15T16:16:34.242" v="186" actId="1076"/>
          <ac:picMkLst>
            <pc:docMk/>
            <pc:sldMk cId="1331550066" sldId="1175"/>
            <ac:picMk id="5" creationId="{0989E0F4-B76B-48C1-AB24-2CE506319BD7}"/>
          </ac:picMkLst>
        </pc:picChg>
        <pc:picChg chg="mod">
          <ac:chgData name="Chris Lima" userId="b5ea056ce2397b48" providerId="LiveId" clId="{C025ECB0-5FC7-4B00-A312-C3EF20D0ABEC}" dt="2022-08-15T16:16:35.559" v="187" actId="1076"/>
          <ac:picMkLst>
            <pc:docMk/>
            <pc:sldMk cId="1331550066" sldId="1175"/>
            <ac:picMk id="7" creationId="{E27238EC-A0BF-4B1E-BB99-AB28B149AC91}"/>
          </ac:picMkLst>
        </pc:picChg>
      </pc:sldChg>
      <pc:sldChg chg="modSp mod">
        <pc:chgData name="Chris Lima" userId="b5ea056ce2397b48" providerId="LiveId" clId="{C025ECB0-5FC7-4B00-A312-C3EF20D0ABEC}" dt="2022-08-15T16:15:28.912" v="174" actId="12"/>
        <pc:sldMkLst>
          <pc:docMk/>
          <pc:sldMk cId="3001469292" sldId="1176"/>
        </pc:sldMkLst>
        <pc:spChg chg="mod">
          <ac:chgData name="Chris Lima" userId="b5ea056ce2397b48" providerId="LiveId" clId="{C025ECB0-5FC7-4B00-A312-C3EF20D0ABEC}" dt="2022-08-15T16:15:28.912" v="174" actId="12"/>
          <ac:spMkLst>
            <pc:docMk/>
            <pc:sldMk cId="3001469292" sldId="1176"/>
            <ac:spMk id="4" creationId="{8D0325D3-2594-F943-977C-8C35DC1E15F0}"/>
          </ac:spMkLst>
        </pc:spChg>
      </pc:sldChg>
      <pc:sldChg chg="modSp mod">
        <pc:chgData name="Chris Lima" userId="b5ea056ce2397b48" providerId="LiveId" clId="{C025ECB0-5FC7-4B00-A312-C3EF20D0ABEC}" dt="2022-08-15T16:15:42.780" v="177" actId="1076"/>
        <pc:sldMkLst>
          <pc:docMk/>
          <pc:sldMk cId="1645676902" sldId="1177"/>
        </pc:sldMkLst>
        <pc:spChg chg="mod">
          <ac:chgData name="Chris Lima" userId="b5ea056ce2397b48" providerId="LiveId" clId="{C025ECB0-5FC7-4B00-A312-C3EF20D0ABEC}" dt="2022-08-15T16:15:42.780" v="177" actId="1076"/>
          <ac:spMkLst>
            <pc:docMk/>
            <pc:sldMk cId="1645676902" sldId="1177"/>
            <ac:spMk id="4" creationId="{8D0325D3-2594-F943-977C-8C35DC1E15F0}"/>
          </ac:spMkLst>
        </pc:spChg>
      </pc:sldChg>
      <pc:sldChg chg="modSp mod">
        <pc:chgData name="Chris Lima" userId="b5ea056ce2397b48" providerId="LiveId" clId="{C025ECB0-5FC7-4B00-A312-C3EF20D0ABEC}" dt="2022-08-15T16:16:00.701" v="182" actId="1076"/>
        <pc:sldMkLst>
          <pc:docMk/>
          <pc:sldMk cId="19901120" sldId="1178"/>
        </pc:sldMkLst>
        <pc:spChg chg="mod">
          <ac:chgData name="Chris Lima" userId="b5ea056ce2397b48" providerId="LiveId" clId="{C025ECB0-5FC7-4B00-A312-C3EF20D0ABEC}" dt="2022-08-15T16:16:00.701" v="182" actId="1076"/>
          <ac:spMkLst>
            <pc:docMk/>
            <pc:sldMk cId="19901120" sldId="1178"/>
            <ac:spMk id="4" creationId="{8D0325D3-2594-F943-977C-8C35DC1E15F0}"/>
          </ac:spMkLst>
        </pc:spChg>
      </pc:sldChg>
      <pc:sldChg chg="modSp mod">
        <pc:chgData name="Chris Lima" userId="b5ea056ce2397b48" providerId="LiveId" clId="{C025ECB0-5FC7-4B00-A312-C3EF20D0ABEC}" dt="2022-08-15T16:17:44.879" v="192" actId="12"/>
        <pc:sldMkLst>
          <pc:docMk/>
          <pc:sldMk cId="2944547460" sldId="1179"/>
        </pc:sldMkLst>
        <pc:spChg chg="mod">
          <ac:chgData name="Chris Lima" userId="b5ea056ce2397b48" providerId="LiveId" clId="{C025ECB0-5FC7-4B00-A312-C3EF20D0ABEC}" dt="2022-08-15T16:17:44.879" v="192" actId="12"/>
          <ac:spMkLst>
            <pc:docMk/>
            <pc:sldMk cId="2944547460" sldId="1179"/>
            <ac:spMk id="4" creationId="{8D0325D3-2594-F943-977C-8C35DC1E15F0}"/>
          </ac:spMkLst>
        </pc:spChg>
      </pc:sldChg>
      <pc:sldChg chg="modSp mod">
        <pc:chgData name="Chris Lima" userId="b5ea056ce2397b48" providerId="LiveId" clId="{C025ECB0-5FC7-4B00-A312-C3EF20D0ABEC}" dt="2022-08-15T16:17:21.516" v="189" actId="12"/>
        <pc:sldMkLst>
          <pc:docMk/>
          <pc:sldMk cId="3166369352" sldId="1181"/>
        </pc:sldMkLst>
        <pc:spChg chg="mod">
          <ac:chgData name="Chris Lima" userId="b5ea056ce2397b48" providerId="LiveId" clId="{C025ECB0-5FC7-4B00-A312-C3EF20D0ABEC}" dt="2022-08-15T16:17:21.516" v="189" actId="12"/>
          <ac:spMkLst>
            <pc:docMk/>
            <pc:sldMk cId="3166369352" sldId="1181"/>
            <ac:spMk id="4" creationId="{8D0325D3-2594-F943-977C-8C35DC1E15F0}"/>
          </ac:spMkLst>
        </pc:spChg>
      </pc:sldChg>
      <pc:sldChg chg="modSp">
        <pc:chgData name="Chris Lima" userId="b5ea056ce2397b48" providerId="LiveId" clId="{C025ECB0-5FC7-4B00-A312-C3EF20D0ABEC}" dt="2022-08-15T16:17:34.642" v="190" actId="14100"/>
        <pc:sldMkLst>
          <pc:docMk/>
          <pc:sldMk cId="3443976376" sldId="1182"/>
        </pc:sldMkLst>
        <pc:picChg chg="mod">
          <ac:chgData name="Chris Lima" userId="b5ea056ce2397b48" providerId="LiveId" clId="{C025ECB0-5FC7-4B00-A312-C3EF20D0ABEC}" dt="2022-08-15T16:17:34.642" v="190" actId="14100"/>
          <ac:picMkLst>
            <pc:docMk/>
            <pc:sldMk cId="3443976376" sldId="1182"/>
            <ac:picMk id="1026" creationId="{50368126-A9BE-4D36-99EC-CE73F9ED45ED}"/>
          </ac:picMkLst>
        </pc:picChg>
      </pc:sldChg>
      <pc:sldChg chg="modSp add mod">
        <pc:chgData name="Chris Lima" userId="b5ea056ce2397b48" providerId="LiveId" clId="{C025ECB0-5FC7-4B00-A312-C3EF20D0ABEC}" dt="2022-08-15T17:40:11.788" v="545" actId="207"/>
        <pc:sldMkLst>
          <pc:docMk/>
          <pc:sldMk cId="446812337" sldId="1185"/>
        </pc:sldMkLst>
        <pc:spChg chg="mod">
          <ac:chgData name="Chris Lima" userId="b5ea056ce2397b48" providerId="LiveId" clId="{C025ECB0-5FC7-4B00-A312-C3EF20D0ABEC}" dt="2022-08-15T17:40:11.788" v="545" actId="207"/>
          <ac:spMkLst>
            <pc:docMk/>
            <pc:sldMk cId="446812337" sldId="1185"/>
            <ac:spMk id="13" creationId="{80214C85-4602-A64F-8A18-B940445EC2CA}"/>
          </ac:spMkLst>
        </pc:spChg>
      </pc:sldChg>
    </pc:docChg>
  </pc:docChgLst>
  <pc:docChgLst>
    <pc:chgData name="Chris Lima" userId="b5ea056ce2397b48" providerId="LiveId" clId="{DE7C26B8-AF7F-4E44-8DE6-B70D5CD2C12C}"/>
    <pc:docChg chg="undo custSel addSld delSld modSld sldOrd modMainMaster">
      <pc:chgData name="Chris Lima" userId="b5ea056ce2397b48" providerId="LiveId" clId="{DE7C26B8-AF7F-4E44-8DE6-B70D5CD2C12C}" dt="2022-07-25T17:36:21.490" v="2367" actId="20577"/>
      <pc:docMkLst>
        <pc:docMk/>
      </pc:docMkLst>
      <pc:sldChg chg="addSp delSp modSp mod">
        <pc:chgData name="Chris Lima" userId="b5ea056ce2397b48" providerId="LiveId" clId="{DE7C26B8-AF7F-4E44-8DE6-B70D5CD2C12C}" dt="2022-07-24T18:37:10.133" v="2177" actId="1076"/>
        <pc:sldMkLst>
          <pc:docMk/>
          <pc:sldMk cId="2666077231" sldId="257"/>
        </pc:sldMkLst>
        <pc:spChg chg="mod">
          <ac:chgData name="Chris Lima" userId="b5ea056ce2397b48" providerId="LiveId" clId="{DE7C26B8-AF7F-4E44-8DE6-B70D5CD2C12C}" dt="2022-07-19T15:25:00.019" v="41" actId="20577"/>
          <ac:spMkLst>
            <pc:docMk/>
            <pc:sldMk cId="2666077231" sldId="257"/>
            <ac:spMk id="2" creationId="{45E62BFC-8AAD-3448-9DD5-08BB16558FBA}"/>
          </ac:spMkLst>
        </pc:spChg>
        <pc:picChg chg="del">
          <ac:chgData name="Chris Lima" userId="b5ea056ce2397b48" providerId="LiveId" clId="{DE7C26B8-AF7F-4E44-8DE6-B70D5CD2C12C}" dt="2022-07-19T15:25:03.996" v="43" actId="478"/>
          <ac:picMkLst>
            <pc:docMk/>
            <pc:sldMk cId="2666077231" sldId="257"/>
            <ac:picMk id="9" creationId="{BFAF4505-F2B6-094A-B44E-36C11FA7DD0F}"/>
          </ac:picMkLst>
        </pc:picChg>
        <pc:picChg chg="del">
          <ac:chgData name="Chris Lima" userId="b5ea056ce2397b48" providerId="LiveId" clId="{DE7C26B8-AF7F-4E44-8DE6-B70D5CD2C12C}" dt="2022-07-19T15:25:02.778" v="42" actId="478"/>
          <ac:picMkLst>
            <pc:docMk/>
            <pc:sldMk cId="2666077231" sldId="257"/>
            <ac:picMk id="11" creationId="{56A9901E-3D52-0649-9068-2EFE7728078B}"/>
          </ac:picMkLst>
        </pc:picChg>
        <pc:picChg chg="add mod">
          <ac:chgData name="Chris Lima" userId="b5ea056ce2397b48" providerId="LiveId" clId="{DE7C26B8-AF7F-4E44-8DE6-B70D5CD2C12C}" dt="2022-07-24T18:37:10.133" v="2177" actId="1076"/>
          <ac:picMkLst>
            <pc:docMk/>
            <pc:sldMk cId="2666077231" sldId="257"/>
            <ac:picMk id="1026" creationId="{ED3AEBB7-0B42-257B-81AF-B460ABFFB0A6}"/>
          </ac:picMkLst>
        </pc:picChg>
      </pc:sldChg>
      <pc:sldChg chg="modSp mod">
        <pc:chgData name="Chris Lima" userId="b5ea056ce2397b48" providerId="LiveId" clId="{DE7C26B8-AF7F-4E44-8DE6-B70D5CD2C12C}" dt="2022-07-21T12:59:09.267" v="244" actId="5793"/>
        <pc:sldMkLst>
          <pc:docMk/>
          <pc:sldMk cId="1994768577" sldId="424"/>
        </pc:sldMkLst>
        <pc:spChg chg="mod">
          <ac:chgData name="Chris Lima" userId="b5ea056ce2397b48" providerId="LiveId" clId="{DE7C26B8-AF7F-4E44-8DE6-B70D5CD2C12C}" dt="2022-07-21T12:59:09.267" v="244" actId="5793"/>
          <ac:spMkLst>
            <pc:docMk/>
            <pc:sldMk cId="1994768577" sldId="424"/>
            <ac:spMk id="8" creationId="{E83D96A7-D77C-3946-B611-395C5BAFCA25}"/>
          </ac:spMkLst>
        </pc:spChg>
      </pc:sldChg>
      <pc:sldChg chg="modSp mod">
        <pc:chgData name="Chris Lima" userId="b5ea056ce2397b48" providerId="LiveId" clId="{DE7C26B8-AF7F-4E44-8DE6-B70D5CD2C12C}" dt="2022-07-21T12:54:05.325" v="103" actId="207"/>
        <pc:sldMkLst>
          <pc:docMk/>
          <pc:sldMk cId="3172448717" sldId="443"/>
        </pc:sldMkLst>
        <pc:spChg chg="mod">
          <ac:chgData name="Chris Lima" userId="b5ea056ce2397b48" providerId="LiveId" clId="{DE7C26B8-AF7F-4E44-8DE6-B70D5CD2C12C}" dt="2022-07-21T12:54:05.325" v="103" actId="207"/>
          <ac:spMkLst>
            <pc:docMk/>
            <pc:sldMk cId="3172448717" sldId="443"/>
            <ac:spMk id="8" creationId="{E83D96A7-D77C-3946-B611-395C5BAFCA25}"/>
          </ac:spMkLst>
        </pc:spChg>
      </pc:sldChg>
      <pc:sldChg chg="modSp mod">
        <pc:chgData name="Chris Lima" userId="b5ea056ce2397b48" providerId="LiveId" clId="{DE7C26B8-AF7F-4E44-8DE6-B70D5CD2C12C}" dt="2022-07-21T12:56:10.566" v="153" actId="207"/>
        <pc:sldMkLst>
          <pc:docMk/>
          <pc:sldMk cId="850317351" sldId="446"/>
        </pc:sldMkLst>
        <pc:spChg chg="mod">
          <ac:chgData name="Chris Lima" userId="b5ea056ce2397b48" providerId="LiveId" clId="{DE7C26B8-AF7F-4E44-8DE6-B70D5CD2C12C}" dt="2022-07-21T12:56:10.566" v="153" actId="207"/>
          <ac:spMkLst>
            <pc:docMk/>
            <pc:sldMk cId="850317351" sldId="446"/>
            <ac:spMk id="3" creationId="{1F9E61B4-FFF3-1C4C-8597-91AE35CF6FE0}"/>
          </ac:spMkLst>
        </pc:spChg>
      </pc:sldChg>
      <pc:sldChg chg="modSp mod">
        <pc:chgData name="Chris Lima" userId="b5ea056ce2397b48" providerId="LiveId" clId="{DE7C26B8-AF7F-4E44-8DE6-B70D5CD2C12C}" dt="2022-07-21T14:11:00.008" v="1249" actId="27636"/>
        <pc:sldMkLst>
          <pc:docMk/>
          <pc:sldMk cId="3049351316" sldId="447"/>
        </pc:sldMkLst>
        <pc:spChg chg="mod">
          <ac:chgData name="Chris Lima" userId="b5ea056ce2397b48" providerId="LiveId" clId="{DE7C26B8-AF7F-4E44-8DE6-B70D5CD2C12C}" dt="2022-07-21T14:11:00.008" v="1249" actId="27636"/>
          <ac:spMkLst>
            <pc:docMk/>
            <pc:sldMk cId="3049351316" sldId="447"/>
            <ac:spMk id="3" creationId="{1F9E61B4-FFF3-1C4C-8597-91AE35CF6FE0}"/>
          </ac:spMkLst>
        </pc:spChg>
      </pc:sldChg>
      <pc:sldChg chg="addSp modSp add mod">
        <pc:chgData name="Chris Lima" userId="b5ea056ce2397b48" providerId="LiveId" clId="{DE7C26B8-AF7F-4E44-8DE6-B70D5CD2C12C}" dt="2022-07-21T13:15:12.769" v="700" actId="1076"/>
        <pc:sldMkLst>
          <pc:docMk/>
          <pc:sldMk cId="169977562" sldId="448"/>
        </pc:sldMkLst>
        <pc:spChg chg="mod">
          <ac:chgData name="Chris Lima" userId="b5ea056ce2397b48" providerId="LiveId" clId="{DE7C26B8-AF7F-4E44-8DE6-B70D5CD2C12C}" dt="2022-07-21T13:00:11.066" v="274" actId="20577"/>
          <ac:spMkLst>
            <pc:docMk/>
            <pc:sldMk cId="169977562" sldId="448"/>
            <ac:spMk id="2" creationId="{45E62BFC-8AAD-3448-9DD5-08BB16558FBA}"/>
          </ac:spMkLst>
        </pc:spChg>
        <pc:spChg chg="mod">
          <ac:chgData name="Chris Lima" userId="b5ea056ce2397b48" providerId="LiveId" clId="{DE7C26B8-AF7F-4E44-8DE6-B70D5CD2C12C}" dt="2022-07-21T13:02:53.655" v="357" actId="20577"/>
          <ac:spMkLst>
            <pc:docMk/>
            <pc:sldMk cId="169977562" sldId="448"/>
            <ac:spMk id="3" creationId="{1F9E61B4-FFF3-1C4C-8597-91AE35CF6FE0}"/>
          </ac:spMkLst>
        </pc:spChg>
        <pc:picChg chg="add mod">
          <ac:chgData name="Chris Lima" userId="b5ea056ce2397b48" providerId="LiveId" clId="{DE7C26B8-AF7F-4E44-8DE6-B70D5CD2C12C}" dt="2022-07-21T13:15:12.769" v="700" actId="1076"/>
          <ac:picMkLst>
            <pc:docMk/>
            <pc:sldMk cId="169977562" sldId="448"/>
            <ac:picMk id="1026" creationId="{3C885717-AF82-53F0-1222-80BD21B7C520}"/>
          </ac:picMkLst>
        </pc:picChg>
      </pc:sldChg>
      <pc:sldChg chg="del">
        <pc:chgData name="Chris Lima" userId="b5ea056ce2397b48" providerId="LiveId" clId="{DE7C26B8-AF7F-4E44-8DE6-B70D5CD2C12C}" dt="2022-07-21T12:57:45.624" v="239" actId="47"/>
        <pc:sldMkLst>
          <pc:docMk/>
          <pc:sldMk cId="3162766905" sldId="448"/>
        </pc:sldMkLst>
      </pc:sldChg>
      <pc:sldChg chg="addSp modSp add mod modAnim">
        <pc:chgData name="Chris Lima" userId="b5ea056ce2397b48" providerId="LiveId" clId="{DE7C26B8-AF7F-4E44-8DE6-B70D5CD2C12C}" dt="2022-07-21T13:27:47.194" v="846" actId="1076"/>
        <pc:sldMkLst>
          <pc:docMk/>
          <pc:sldMk cId="3349412192" sldId="449"/>
        </pc:sldMkLst>
        <pc:spChg chg="mod">
          <ac:chgData name="Chris Lima" userId="b5ea056ce2397b48" providerId="LiveId" clId="{DE7C26B8-AF7F-4E44-8DE6-B70D5CD2C12C}" dt="2022-07-21T13:15:17.993" v="709" actId="20577"/>
          <ac:spMkLst>
            <pc:docMk/>
            <pc:sldMk cId="3349412192" sldId="449"/>
            <ac:spMk id="3" creationId="{1F9E61B4-FFF3-1C4C-8597-91AE35CF6FE0}"/>
          </ac:spMkLst>
        </pc:spChg>
        <pc:picChg chg="add mod">
          <ac:chgData name="Chris Lima" userId="b5ea056ce2397b48" providerId="LiveId" clId="{DE7C26B8-AF7F-4E44-8DE6-B70D5CD2C12C}" dt="2022-07-21T13:27:47.194" v="846" actId="1076"/>
          <ac:picMkLst>
            <pc:docMk/>
            <pc:sldMk cId="3349412192" sldId="449"/>
            <ac:picMk id="9" creationId="{D320D3F0-791C-9D14-FFDA-6FBB0CD80C1A}"/>
          </ac:picMkLst>
        </pc:picChg>
      </pc:sldChg>
      <pc:sldChg chg="del">
        <pc:chgData name="Chris Lima" userId="b5ea056ce2397b48" providerId="LiveId" clId="{DE7C26B8-AF7F-4E44-8DE6-B70D5CD2C12C}" dt="2022-07-21T12:57:46.237" v="240" actId="47"/>
        <pc:sldMkLst>
          <pc:docMk/>
          <pc:sldMk cId="4198497318" sldId="449"/>
        </pc:sldMkLst>
      </pc:sldChg>
      <pc:sldChg chg="modSp add mod">
        <pc:chgData name="Chris Lima" userId="b5ea056ce2397b48" providerId="LiveId" clId="{DE7C26B8-AF7F-4E44-8DE6-B70D5CD2C12C}" dt="2022-07-21T13:09:05.922" v="662" actId="1076"/>
        <pc:sldMkLst>
          <pc:docMk/>
          <pc:sldMk cId="429357267" sldId="450"/>
        </pc:sldMkLst>
        <pc:spChg chg="mod">
          <ac:chgData name="Chris Lima" userId="b5ea056ce2397b48" providerId="LiveId" clId="{DE7C26B8-AF7F-4E44-8DE6-B70D5CD2C12C}" dt="2022-07-21T13:06:56.330" v="661" actId="207"/>
          <ac:spMkLst>
            <pc:docMk/>
            <pc:sldMk cId="429357267" sldId="450"/>
            <ac:spMk id="3" creationId="{1F9E61B4-FFF3-1C4C-8597-91AE35CF6FE0}"/>
          </ac:spMkLst>
        </pc:spChg>
        <pc:picChg chg="mod">
          <ac:chgData name="Chris Lima" userId="b5ea056ce2397b48" providerId="LiveId" clId="{DE7C26B8-AF7F-4E44-8DE6-B70D5CD2C12C}" dt="2022-07-21T13:09:05.922" v="662" actId="1076"/>
          <ac:picMkLst>
            <pc:docMk/>
            <pc:sldMk cId="429357267" sldId="450"/>
            <ac:picMk id="1026" creationId="{3C885717-AF82-53F0-1222-80BD21B7C520}"/>
          </ac:picMkLst>
        </pc:picChg>
      </pc:sldChg>
      <pc:sldChg chg="del">
        <pc:chgData name="Chris Lima" userId="b5ea056ce2397b48" providerId="LiveId" clId="{DE7C26B8-AF7F-4E44-8DE6-B70D5CD2C12C}" dt="2022-07-21T12:57:46.821" v="241" actId="47"/>
        <pc:sldMkLst>
          <pc:docMk/>
          <pc:sldMk cId="3116714121" sldId="450"/>
        </pc:sldMkLst>
      </pc:sldChg>
      <pc:sldChg chg="modSp add mod">
        <pc:chgData name="Chris Lima" userId="b5ea056ce2397b48" providerId="LiveId" clId="{DE7C26B8-AF7F-4E44-8DE6-B70D5CD2C12C}" dt="2022-07-21T13:14:38.198" v="697" actId="1076"/>
        <pc:sldMkLst>
          <pc:docMk/>
          <pc:sldMk cId="837921296" sldId="451"/>
        </pc:sldMkLst>
        <pc:spChg chg="mod">
          <ac:chgData name="Chris Lima" userId="b5ea056ce2397b48" providerId="LiveId" clId="{DE7C26B8-AF7F-4E44-8DE6-B70D5CD2C12C}" dt="2022-07-21T13:14:31.663" v="694" actId="207"/>
          <ac:spMkLst>
            <pc:docMk/>
            <pc:sldMk cId="837921296" sldId="451"/>
            <ac:spMk id="3" creationId="{1F9E61B4-FFF3-1C4C-8597-91AE35CF6FE0}"/>
          </ac:spMkLst>
        </pc:spChg>
        <pc:picChg chg="mod">
          <ac:chgData name="Chris Lima" userId="b5ea056ce2397b48" providerId="LiveId" clId="{DE7C26B8-AF7F-4E44-8DE6-B70D5CD2C12C}" dt="2022-07-21T13:14:38.198" v="697" actId="1076"/>
          <ac:picMkLst>
            <pc:docMk/>
            <pc:sldMk cId="837921296" sldId="451"/>
            <ac:picMk id="1026" creationId="{3C885717-AF82-53F0-1222-80BD21B7C520}"/>
          </ac:picMkLst>
        </pc:picChg>
      </pc:sldChg>
      <pc:sldChg chg="del">
        <pc:chgData name="Chris Lima" userId="b5ea056ce2397b48" providerId="LiveId" clId="{DE7C26B8-AF7F-4E44-8DE6-B70D5CD2C12C}" dt="2022-07-21T12:57:49.037" v="242" actId="47"/>
        <pc:sldMkLst>
          <pc:docMk/>
          <pc:sldMk cId="1122505131" sldId="451"/>
        </pc:sldMkLst>
      </pc:sldChg>
      <pc:sldChg chg="addSp delSp modSp add mod ord">
        <pc:chgData name="Chris Lima" userId="b5ea056ce2397b48" providerId="LiveId" clId="{DE7C26B8-AF7F-4E44-8DE6-B70D5CD2C12C}" dt="2022-07-21T13:16:52.419" v="720" actId="1076"/>
        <pc:sldMkLst>
          <pc:docMk/>
          <pc:sldMk cId="1432823628" sldId="452"/>
        </pc:sldMkLst>
        <pc:spChg chg="mod">
          <ac:chgData name="Chris Lima" userId="b5ea056ce2397b48" providerId="LiveId" clId="{DE7C26B8-AF7F-4E44-8DE6-B70D5CD2C12C}" dt="2022-07-21T13:16:18.485" v="718" actId="207"/>
          <ac:spMkLst>
            <pc:docMk/>
            <pc:sldMk cId="1432823628" sldId="452"/>
            <ac:spMk id="3" creationId="{1F9E61B4-FFF3-1C4C-8597-91AE35CF6FE0}"/>
          </ac:spMkLst>
        </pc:spChg>
        <pc:picChg chg="add mod">
          <ac:chgData name="Chris Lima" userId="b5ea056ce2397b48" providerId="LiveId" clId="{DE7C26B8-AF7F-4E44-8DE6-B70D5CD2C12C}" dt="2022-07-21T13:16:52.419" v="720" actId="1076"/>
          <ac:picMkLst>
            <pc:docMk/>
            <pc:sldMk cId="1432823628" sldId="452"/>
            <ac:picMk id="9" creationId="{B518F246-38DC-5CC6-EE96-B74F9E8B4485}"/>
          </ac:picMkLst>
        </pc:picChg>
        <pc:picChg chg="del mod">
          <ac:chgData name="Chris Lima" userId="b5ea056ce2397b48" providerId="LiveId" clId="{DE7C26B8-AF7F-4E44-8DE6-B70D5CD2C12C}" dt="2022-07-21T13:16:03.762" v="716" actId="478"/>
          <ac:picMkLst>
            <pc:docMk/>
            <pc:sldMk cId="1432823628" sldId="452"/>
            <ac:picMk id="1026" creationId="{3C885717-AF82-53F0-1222-80BD21B7C520}"/>
          </ac:picMkLst>
        </pc:picChg>
      </pc:sldChg>
      <pc:sldChg chg="modSp add mod">
        <pc:chgData name="Chris Lima" userId="b5ea056ce2397b48" providerId="LiveId" clId="{DE7C26B8-AF7F-4E44-8DE6-B70D5CD2C12C}" dt="2022-07-21T13:18:24.824" v="739" actId="12"/>
        <pc:sldMkLst>
          <pc:docMk/>
          <pc:sldMk cId="707279174" sldId="453"/>
        </pc:sldMkLst>
        <pc:spChg chg="mod">
          <ac:chgData name="Chris Lima" userId="b5ea056ce2397b48" providerId="LiveId" clId="{DE7C26B8-AF7F-4E44-8DE6-B70D5CD2C12C}" dt="2022-07-21T13:18:24.824" v="739" actId="12"/>
          <ac:spMkLst>
            <pc:docMk/>
            <pc:sldMk cId="707279174" sldId="453"/>
            <ac:spMk id="3" creationId="{1F9E61B4-FFF3-1C4C-8597-91AE35CF6FE0}"/>
          </ac:spMkLst>
        </pc:spChg>
        <pc:picChg chg="mod">
          <ac:chgData name="Chris Lima" userId="b5ea056ce2397b48" providerId="LiveId" clId="{DE7C26B8-AF7F-4E44-8DE6-B70D5CD2C12C}" dt="2022-07-21T13:18:02.849" v="736" actId="1076"/>
          <ac:picMkLst>
            <pc:docMk/>
            <pc:sldMk cId="707279174" sldId="453"/>
            <ac:picMk id="9" creationId="{B518F246-38DC-5CC6-EE96-B74F9E8B4485}"/>
          </ac:picMkLst>
        </pc:picChg>
      </pc:sldChg>
      <pc:sldChg chg="delSp modSp add mod">
        <pc:chgData name="Chris Lima" userId="b5ea056ce2397b48" providerId="LiveId" clId="{DE7C26B8-AF7F-4E44-8DE6-B70D5CD2C12C}" dt="2022-07-21T13:19:40.246" v="755" actId="207"/>
        <pc:sldMkLst>
          <pc:docMk/>
          <pc:sldMk cId="1649435362" sldId="454"/>
        </pc:sldMkLst>
        <pc:spChg chg="mod">
          <ac:chgData name="Chris Lima" userId="b5ea056ce2397b48" providerId="LiveId" clId="{DE7C26B8-AF7F-4E44-8DE6-B70D5CD2C12C}" dt="2022-07-21T13:19:40.246" v="755" actId="207"/>
          <ac:spMkLst>
            <pc:docMk/>
            <pc:sldMk cId="1649435362" sldId="454"/>
            <ac:spMk id="3" creationId="{1F9E61B4-FFF3-1C4C-8597-91AE35CF6FE0}"/>
          </ac:spMkLst>
        </pc:spChg>
        <pc:picChg chg="del mod">
          <ac:chgData name="Chris Lima" userId="b5ea056ce2397b48" providerId="LiveId" clId="{DE7C26B8-AF7F-4E44-8DE6-B70D5CD2C12C}" dt="2022-07-21T13:19:05.574" v="751" actId="478"/>
          <ac:picMkLst>
            <pc:docMk/>
            <pc:sldMk cId="1649435362" sldId="454"/>
            <ac:picMk id="9" creationId="{B518F246-38DC-5CC6-EE96-B74F9E8B4485}"/>
          </ac:picMkLst>
        </pc:picChg>
      </pc:sldChg>
      <pc:sldChg chg="modSp add mod">
        <pc:chgData name="Chris Lima" userId="b5ea056ce2397b48" providerId="LiveId" clId="{DE7C26B8-AF7F-4E44-8DE6-B70D5CD2C12C}" dt="2022-07-21T13:20:55.477" v="786" actId="207"/>
        <pc:sldMkLst>
          <pc:docMk/>
          <pc:sldMk cId="485442421" sldId="455"/>
        </pc:sldMkLst>
        <pc:spChg chg="mod">
          <ac:chgData name="Chris Lima" userId="b5ea056ce2397b48" providerId="LiveId" clId="{DE7C26B8-AF7F-4E44-8DE6-B70D5CD2C12C}" dt="2022-07-21T13:20:55.477" v="786" actId="207"/>
          <ac:spMkLst>
            <pc:docMk/>
            <pc:sldMk cId="485442421" sldId="455"/>
            <ac:spMk id="3" creationId="{1F9E61B4-FFF3-1C4C-8597-91AE35CF6FE0}"/>
          </ac:spMkLst>
        </pc:spChg>
      </pc:sldChg>
      <pc:sldChg chg="addSp modSp add mod">
        <pc:chgData name="Chris Lima" userId="b5ea056ce2397b48" providerId="LiveId" clId="{DE7C26B8-AF7F-4E44-8DE6-B70D5CD2C12C}" dt="2022-07-21T13:23:24.092" v="797" actId="1076"/>
        <pc:sldMkLst>
          <pc:docMk/>
          <pc:sldMk cId="1905232422" sldId="456"/>
        </pc:sldMkLst>
        <pc:spChg chg="mod">
          <ac:chgData name="Chris Lima" userId="b5ea056ce2397b48" providerId="LiveId" clId="{DE7C26B8-AF7F-4E44-8DE6-B70D5CD2C12C}" dt="2022-07-21T13:23:03.810" v="793"/>
          <ac:spMkLst>
            <pc:docMk/>
            <pc:sldMk cId="1905232422" sldId="456"/>
            <ac:spMk id="3" creationId="{1F9E61B4-FFF3-1C4C-8597-91AE35CF6FE0}"/>
          </ac:spMkLst>
        </pc:spChg>
        <pc:picChg chg="add mod">
          <ac:chgData name="Chris Lima" userId="b5ea056ce2397b48" providerId="LiveId" clId="{DE7C26B8-AF7F-4E44-8DE6-B70D5CD2C12C}" dt="2022-07-21T13:23:24.092" v="797" actId="1076"/>
          <ac:picMkLst>
            <pc:docMk/>
            <pc:sldMk cId="1905232422" sldId="456"/>
            <ac:picMk id="9" creationId="{123F47D6-9776-6ABE-D420-0F3579A33068}"/>
          </ac:picMkLst>
        </pc:picChg>
      </pc:sldChg>
      <pc:sldChg chg="addSp delSp modSp add mod">
        <pc:chgData name="Chris Lima" userId="b5ea056ce2397b48" providerId="LiveId" clId="{DE7C26B8-AF7F-4E44-8DE6-B70D5CD2C12C}" dt="2022-07-25T17:30:54.781" v="2184" actId="12"/>
        <pc:sldMkLst>
          <pc:docMk/>
          <pc:sldMk cId="1259539367" sldId="457"/>
        </pc:sldMkLst>
        <pc:spChg chg="add del mod">
          <ac:chgData name="Chris Lima" userId="b5ea056ce2397b48" providerId="LiveId" clId="{DE7C26B8-AF7F-4E44-8DE6-B70D5CD2C12C}" dt="2022-07-21T13:25:15.469" v="815" actId="478"/>
          <ac:spMkLst>
            <pc:docMk/>
            <pc:sldMk cId="1259539367" sldId="457"/>
            <ac:spMk id="3" creationId="{1F9E61B4-FFF3-1C4C-8597-91AE35CF6FE0}"/>
          </ac:spMkLst>
        </pc:spChg>
        <pc:spChg chg="mod">
          <ac:chgData name="Chris Lima" userId="b5ea056ce2397b48" providerId="LiveId" clId="{DE7C26B8-AF7F-4E44-8DE6-B70D5CD2C12C}" dt="2022-07-21T13:26:48.333" v="840" actId="1076"/>
          <ac:spMkLst>
            <pc:docMk/>
            <pc:sldMk cId="1259539367" sldId="457"/>
            <ac:spMk id="4" creationId="{0AEDA80F-9BF7-684D-A076-AB9FD548A2CE}"/>
          </ac:spMkLst>
        </pc:spChg>
        <pc:spChg chg="add del mod">
          <ac:chgData name="Chris Lima" userId="b5ea056ce2397b48" providerId="LiveId" clId="{DE7C26B8-AF7F-4E44-8DE6-B70D5CD2C12C}" dt="2022-07-21T13:25:07.839" v="811"/>
          <ac:spMkLst>
            <pc:docMk/>
            <pc:sldMk cId="1259539367" sldId="457"/>
            <ac:spMk id="12" creationId="{E2279A99-A071-CB20-1F41-B5A887A7532F}"/>
          </ac:spMkLst>
        </pc:spChg>
        <pc:spChg chg="add del mod">
          <ac:chgData name="Chris Lima" userId="b5ea056ce2397b48" providerId="LiveId" clId="{DE7C26B8-AF7F-4E44-8DE6-B70D5CD2C12C}" dt="2022-07-21T13:25:07.839" v="811"/>
          <ac:spMkLst>
            <pc:docMk/>
            <pc:sldMk cId="1259539367" sldId="457"/>
            <ac:spMk id="13" creationId="{4D5FA55A-8EAB-BFA2-C80E-3AA04C7B10EA}"/>
          </ac:spMkLst>
        </pc:spChg>
        <pc:spChg chg="add del mod">
          <ac:chgData name="Chris Lima" userId="b5ea056ce2397b48" providerId="LiveId" clId="{DE7C26B8-AF7F-4E44-8DE6-B70D5CD2C12C}" dt="2022-07-21T13:25:07.839" v="811"/>
          <ac:spMkLst>
            <pc:docMk/>
            <pc:sldMk cId="1259539367" sldId="457"/>
            <ac:spMk id="14" creationId="{8EC3631C-7B74-29E6-9740-44BCCF5A8EE7}"/>
          </ac:spMkLst>
        </pc:spChg>
        <pc:spChg chg="add del mod">
          <ac:chgData name="Chris Lima" userId="b5ea056ce2397b48" providerId="LiveId" clId="{DE7C26B8-AF7F-4E44-8DE6-B70D5CD2C12C}" dt="2022-07-21T13:25:07.839" v="811"/>
          <ac:spMkLst>
            <pc:docMk/>
            <pc:sldMk cId="1259539367" sldId="457"/>
            <ac:spMk id="15" creationId="{3EBC07D4-198C-1A35-0BCE-2A7046F16F04}"/>
          </ac:spMkLst>
        </pc:spChg>
        <pc:spChg chg="add del mod">
          <ac:chgData name="Chris Lima" userId="b5ea056ce2397b48" providerId="LiveId" clId="{DE7C26B8-AF7F-4E44-8DE6-B70D5CD2C12C}" dt="2022-07-21T13:25:07.839" v="811"/>
          <ac:spMkLst>
            <pc:docMk/>
            <pc:sldMk cId="1259539367" sldId="457"/>
            <ac:spMk id="16" creationId="{57ECCCCF-0439-13A4-25B4-4A2EE77336ED}"/>
          </ac:spMkLst>
        </pc:spChg>
        <pc:spChg chg="add del mod">
          <ac:chgData name="Chris Lima" userId="b5ea056ce2397b48" providerId="LiveId" clId="{DE7C26B8-AF7F-4E44-8DE6-B70D5CD2C12C}" dt="2022-07-21T13:25:07.839" v="811"/>
          <ac:spMkLst>
            <pc:docMk/>
            <pc:sldMk cId="1259539367" sldId="457"/>
            <ac:spMk id="17" creationId="{C54C636B-4A3F-8F9E-C780-75C843DD3B0B}"/>
          </ac:spMkLst>
        </pc:spChg>
        <pc:spChg chg="add del mod">
          <ac:chgData name="Chris Lima" userId="b5ea056ce2397b48" providerId="LiveId" clId="{DE7C26B8-AF7F-4E44-8DE6-B70D5CD2C12C}" dt="2022-07-21T13:25:07.839" v="811"/>
          <ac:spMkLst>
            <pc:docMk/>
            <pc:sldMk cId="1259539367" sldId="457"/>
            <ac:spMk id="18" creationId="{4722059F-605B-FC5B-628C-CA934FF7B209}"/>
          </ac:spMkLst>
        </pc:spChg>
        <pc:spChg chg="add mod">
          <ac:chgData name="Chris Lima" userId="b5ea056ce2397b48" providerId="LiveId" clId="{DE7C26B8-AF7F-4E44-8DE6-B70D5CD2C12C}" dt="2022-07-25T17:30:54.781" v="2184" actId="12"/>
          <ac:spMkLst>
            <pc:docMk/>
            <pc:sldMk cId="1259539367" sldId="457"/>
            <ac:spMk id="20" creationId="{6F371C0D-1D1A-5524-826A-7D8A3BBC0D93}"/>
          </ac:spMkLst>
        </pc:spChg>
        <pc:spChg chg="add mod">
          <ac:chgData name="Chris Lima" userId="b5ea056ce2397b48" providerId="LiveId" clId="{DE7C26B8-AF7F-4E44-8DE6-B70D5CD2C12C}" dt="2022-07-21T13:26:52.095" v="841" actId="1076"/>
          <ac:spMkLst>
            <pc:docMk/>
            <pc:sldMk cId="1259539367" sldId="457"/>
            <ac:spMk id="21" creationId="{5068B79F-43FE-50B7-E067-8CCE16C87D4E}"/>
          </ac:spMkLst>
        </pc:spChg>
        <pc:spChg chg="add del mod">
          <ac:chgData name="Chris Lima" userId="b5ea056ce2397b48" providerId="LiveId" clId="{DE7C26B8-AF7F-4E44-8DE6-B70D5CD2C12C}" dt="2022-07-21T13:26:52.095" v="841" actId="1076"/>
          <ac:spMkLst>
            <pc:docMk/>
            <pc:sldMk cId="1259539367" sldId="457"/>
            <ac:spMk id="22" creationId="{7785EA81-4CF4-7CD9-5C84-0FE4B146029A}"/>
          </ac:spMkLst>
        </pc:spChg>
        <pc:spChg chg="add mod">
          <ac:chgData name="Chris Lima" userId="b5ea056ce2397b48" providerId="LiveId" clId="{DE7C26B8-AF7F-4E44-8DE6-B70D5CD2C12C}" dt="2022-07-21T13:26:52.095" v="841" actId="1076"/>
          <ac:spMkLst>
            <pc:docMk/>
            <pc:sldMk cId="1259539367" sldId="457"/>
            <ac:spMk id="23" creationId="{562D8B3B-A1B7-AEB1-8C2D-411A8C252B48}"/>
          </ac:spMkLst>
        </pc:spChg>
        <pc:spChg chg="add mod">
          <ac:chgData name="Chris Lima" userId="b5ea056ce2397b48" providerId="LiveId" clId="{DE7C26B8-AF7F-4E44-8DE6-B70D5CD2C12C}" dt="2022-07-21T13:26:52.095" v="841" actId="1076"/>
          <ac:spMkLst>
            <pc:docMk/>
            <pc:sldMk cId="1259539367" sldId="457"/>
            <ac:spMk id="24" creationId="{7BF6CC92-C380-5A2D-7745-8C86A94C4CED}"/>
          </ac:spMkLst>
        </pc:spChg>
        <pc:spChg chg="add mod">
          <ac:chgData name="Chris Lima" userId="b5ea056ce2397b48" providerId="LiveId" clId="{DE7C26B8-AF7F-4E44-8DE6-B70D5CD2C12C}" dt="2022-07-21T13:26:52.095" v="841" actId="1076"/>
          <ac:spMkLst>
            <pc:docMk/>
            <pc:sldMk cId="1259539367" sldId="457"/>
            <ac:spMk id="25" creationId="{E5E3FA49-E750-EAF9-B08C-2D94F2FCD171}"/>
          </ac:spMkLst>
        </pc:spChg>
        <pc:spChg chg="add mod">
          <ac:chgData name="Chris Lima" userId="b5ea056ce2397b48" providerId="LiveId" clId="{DE7C26B8-AF7F-4E44-8DE6-B70D5CD2C12C}" dt="2022-07-21T13:26:52.095" v="841" actId="1076"/>
          <ac:spMkLst>
            <pc:docMk/>
            <pc:sldMk cId="1259539367" sldId="457"/>
            <ac:spMk id="26" creationId="{F56EECB3-89CA-F891-3D94-846E7A38DA7A}"/>
          </ac:spMkLst>
        </pc:spChg>
        <pc:picChg chg="del">
          <ac:chgData name="Chris Lima" userId="b5ea056ce2397b48" providerId="LiveId" clId="{DE7C26B8-AF7F-4E44-8DE6-B70D5CD2C12C}" dt="2022-07-21T13:24:13.834" v="799" actId="478"/>
          <ac:picMkLst>
            <pc:docMk/>
            <pc:sldMk cId="1259539367" sldId="457"/>
            <ac:picMk id="9" creationId="{123F47D6-9776-6ABE-D420-0F3579A33068}"/>
          </ac:picMkLst>
        </pc:picChg>
        <pc:picChg chg="add del mod">
          <ac:chgData name="Chris Lima" userId="b5ea056ce2397b48" providerId="LiveId" clId="{DE7C26B8-AF7F-4E44-8DE6-B70D5CD2C12C}" dt="2022-07-21T13:24:58.871" v="808" actId="478"/>
          <ac:picMkLst>
            <pc:docMk/>
            <pc:sldMk cId="1259539367" sldId="457"/>
            <ac:picMk id="10" creationId="{B002DF0F-B00F-E582-2406-2BEE5C46F0BB}"/>
          </ac:picMkLst>
        </pc:picChg>
        <pc:picChg chg="add del mod">
          <ac:chgData name="Chris Lima" userId="b5ea056ce2397b48" providerId="LiveId" clId="{DE7C26B8-AF7F-4E44-8DE6-B70D5CD2C12C}" dt="2022-07-21T13:25:07.839" v="811"/>
          <ac:picMkLst>
            <pc:docMk/>
            <pc:sldMk cId="1259539367" sldId="457"/>
            <ac:picMk id="11" creationId="{4DE1E36E-982E-BAC7-4E01-716EE9707E34}"/>
          </ac:picMkLst>
        </pc:picChg>
        <pc:picChg chg="add mod">
          <ac:chgData name="Chris Lima" userId="b5ea056ce2397b48" providerId="LiveId" clId="{DE7C26B8-AF7F-4E44-8DE6-B70D5CD2C12C}" dt="2022-07-21T13:26:52.095" v="841" actId="1076"/>
          <ac:picMkLst>
            <pc:docMk/>
            <pc:sldMk cId="1259539367" sldId="457"/>
            <ac:picMk id="19" creationId="{DAAA5964-C292-13DC-A07D-2E4F3454FE7D}"/>
          </ac:picMkLst>
        </pc:picChg>
      </pc:sldChg>
      <pc:sldChg chg="addSp delSp modSp add mod ord modAnim">
        <pc:chgData name="Chris Lima" userId="b5ea056ce2397b48" providerId="LiveId" clId="{DE7C26B8-AF7F-4E44-8DE6-B70D5CD2C12C}" dt="2022-07-21T14:31:40.928" v="1762"/>
        <pc:sldMkLst>
          <pc:docMk/>
          <pc:sldMk cId="1708702138" sldId="458"/>
        </pc:sldMkLst>
        <pc:spChg chg="mod">
          <ac:chgData name="Chris Lima" userId="b5ea056ce2397b48" providerId="LiveId" clId="{DE7C26B8-AF7F-4E44-8DE6-B70D5CD2C12C}" dt="2022-07-21T13:28:26.977" v="854" actId="12"/>
          <ac:spMkLst>
            <pc:docMk/>
            <pc:sldMk cId="1708702138" sldId="458"/>
            <ac:spMk id="3" creationId="{1F9E61B4-FFF3-1C4C-8597-91AE35CF6FE0}"/>
          </ac:spMkLst>
        </pc:spChg>
        <pc:picChg chg="del">
          <ac:chgData name="Chris Lima" userId="b5ea056ce2397b48" providerId="LiveId" clId="{DE7C26B8-AF7F-4E44-8DE6-B70D5CD2C12C}" dt="2022-07-21T13:28:31.415" v="855" actId="478"/>
          <ac:picMkLst>
            <pc:docMk/>
            <pc:sldMk cId="1708702138" sldId="458"/>
            <ac:picMk id="9" creationId="{D320D3F0-791C-9D14-FFDA-6FBB0CD80C1A}"/>
          </ac:picMkLst>
        </pc:picChg>
        <pc:picChg chg="add mod">
          <ac:chgData name="Chris Lima" userId="b5ea056ce2397b48" providerId="LiveId" clId="{DE7C26B8-AF7F-4E44-8DE6-B70D5CD2C12C}" dt="2022-07-21T13:28:37.862" v="859" actId="1076"/>
          <ac:picMkLst>
            <pc:docMk/>
            <pc:sldMk cId="1708702138" sldId="458"/>
            <ac:picMk id="10" creationId="{AB4DE1F8-4AB4-F369-4622-D56352A73D54}"/>
          </ac:picMkLst>
        </pc:picChg>
      </pc:sldChg>
      <pc:sldChg chg="addSp delSp modSp add mod">
        <pc:chgData name="Chris Lima" userId="b5ea056ce2397b48" providerId="LiveId" clId="{DE7C26B8-AF7F-4E44-8DE6-B70D5CD2C12C}" dt="2022-07-21T13:29:26.577" v="900" actId="207"/>
        <pc:sldMkLst>
          <pc:docMk/>
          <pc:sldMk cId="2792915958" sldId="459"/>
        </pc:sldMkLst>
        <pc:spChg chg="mod">
          <ac:chgData name="Chris Lima" userId="b5ea056ce2397b48" providerId="LiveId" clId="{DE7C26B8-AF7F-4E44-8DE6-B70D5CD2C12C}" dt="2022-07-21T13:29:26.577" v="900" actId="207"/>
          <ac:spMkLst>
            <pc:docMk/>
            <pc:sldMk cId="2792915958" sldId="459"/>
            <ac:spMk id="3" creationId="{1F9E61B4-FFF3-1C4C-8597-91AE35CF6FE0}"/>
          </ac:spMkLst>
        </pc:spChg>
        <pc:picChg chg="add mod">
          <ac:chgData name="Chris Lima" userId="b5ea056ce2397b48" providerId="LiveId" clId="{DE7C26B8-AF7F-4E44-8DE6-B70D5CD2C12C}" dt="2022-07-21T13:29:07.398" v="865" actId="1076"/>
          <ac:picMkLst>
            <pc:docMk/>
            <pc:sldMk cId="2792915958" sldId="459"/>
            <ac:picMk id="9" creationId="{047C81CA-4E3C-C181-0412-1CDCEAB56BDD}"/>
          </ac:picMkLst>
        </pc:picChg>
        <pc:picChg chg="del">
          <ac:chgData name="Chris Lima" userId="b5ea056ce2397b48" providerId="LiveId" clId="{DE7C26B8-AF7F-4E44-8DE6-B70D5CD2C12C}" dt="2022-07-21T13:29:01.083" v="861" actId="478"/>
          <ac:picMkLst>
            <pc:docMk/>
            <pc:sldMk cId="2792915958" sldId="459"/>
            <ac:picMk id="10" creationId="{AB4DE1F8-4AB4-F369-4622-D56352A73D54}"/>
          </ac:picMkLst>
        </pc:picChg>
      </pc:sldChg>
      <pc:sldChg chg="addSp delSp modSp add mod">
        <pc:chgData name="Chris Lima" userId="b5ea056ce2397b48" providerId="LiveId" clId="{DE7C26B8-AF7F-4E44-8DE6-B70D5CD2C12C}" dt="2022-07-21T13:31:58.870" v="947" actId="113"/>
        <pc:sldMkLst>
          <pc:docMk/>
          <pc:sldMk cId="4115779130" sldId="460"/>
        </pc:sldMkLst>
        <pc:spChg chg="add del">
          <ac:chgData name="Chris Lima" userId="b5ea056ce2397b48" providerId="LiveId" clId="{DE7C26B8-AF7F-4E44-8DE6-B70D5CD2C12C}" dt="2022-07-21T13:30:54.181" v="928" actId="478"/>
          <ac:spMkLst>
            <pc:docMk/>
            <pc:sldMk cId="4115779130" sldId="460"/>
            <ac:spMk id="2" creationId="{45E62BFC-8AAD-3448-9DD5-08BB16558FBA}"/>
          </ac:spMkLst>
        </pc:spChg>
        <pc:spChg chg="add del mod">
          <ac:chgData name="Chris Lima" userId="b5ea056ce2397b48" providerId="LiveId" clId="{DE7C26B8-AF7F-4E44-8DE6-B70D5CD2C12C}" dt="2022-07-21T13:31:58.870" v="947" actId="113"/>
          <ac:spMkLst>
            <pc:docMk/>
            <pc:sldMk cId="4115779130" sldId="460"/>
            <ac:spMk id="3" creationId="{1F9E61B4-FFF3-1C4C-8597-91AE35CF6FE0}"/>
          </ac:spMkLst>
        </pc:spChg>
        <pc:spChg chg="add del mod">
          <ac:chgData name="Chris Lima" userId="b5ea056ce2397b48" providerId="LiveId" clId="{DE7C26B8-AF7F-4E44-8DE6-B70D5CD2C12C}" dt="2022-07-21T13:30:54.181" v="928" actId="478"/>
          <ac:spMkLst>
            <pc:docMk/>
            <pc:sldMk cId="4115779130" sldId="460"/>
            <ac:spMk id="10" creationId="{D2D08144-3D8F-AE5E-B926-3DA98FC49D1B}"/>
          </ac:spMkLst>
        </pc:spChg>
        <pc:picChg chg="add del">
          <ac:chgData name="Chris Lima" userId="b5ea056ce2397b48" providerId="LiveId" clId="{DE7C26B8-AF7F-4E44-8DE6-B70D5CD2C12C}" dt="2022-07-21T13:30:56.670" v="929" actId="478"/>
          <ac:picMkLst>
            <pc:docMk/>
            <pc:sldMk cId="4115779130" sldId="460"/>
            <ac:picMk id="9" creationId="{047C81CA-4E3C-C181-0412-1CDCEAB56BDD}"/>
          </ac:picMkLst>
        </pc:picChg>
        <pc:picChg chg="add mod">
          <ac:chgData name="Chris Lima" userId="b5ea056ce2397b48" providerId="LiveId" clId="{DE7C26B8-AF7F-4E44-8DE6-B70D5CD2C12C}" dt="2022-07-21T13:31:23.896" v="939" actId="1076"/>
          <ac:picMkLst>
            <pc:docMk/>
            <pc:sldMk cId="4115779130" sldId="460"/>
            <ac:picMk id="11" creationId="{F050CDC4-2D67-467C-B799-DF8C26571F1F}"/>
          </ac:picMkLst>
        </pc:picChg>
      </pc:sldChg>
      <pc:sldChg chg="add">
        <pc:chgData name="Chris Lima" userId="b5ea056ce2397b48" providerId="LiveId" clId="{DE7C26B8-AF7F-4E44-8DE6-B70D5CD2C12C}" dt="2022-07-21T13:39:15.436" v="970"/>
        <pc:sldMkLst>
          <pc:docMk/>
          <pc:sldMk cId="1360655610" sldId="517"/>
        </pc:sldMkLst>
      </pc:sldChg>
      <pc:sldChg chg="delSp modSp add mod">
        <pc:chgData name="Chris Lima" userId="b5ea056ce2397b48" providerId="LiveId" clId="{DE7C26B8-AF7F-4E44-8DE6-B70D5CD2C12C}" dt="2022-07-25T17:36:21.490" v="2367" actId="20577"/>
        <pc:sldMkLst>
          <pc:docMk/>
          <pc:sldMk cId="818621011" sldId="526"/>
        </pc:sldMkLst>
        <pc:spChg chg="mod">
          <ac:chgData name="Chris Lima" userId="b5ea056ce2397b48" providerId="LiveId" clId="{DE7C26B8-AF7F-4E44-8DE6-B70D5CD2C12C}" dt="2022-07-25T17:33:32.063" v="2186" actId="20577"/>
          <ac:spMkLst>
            <pc:docMk/>
            <pc:sldMk cId="818621011" sldId="526"/>
            <ac:spMk id="4" creationId="{4C8D8EDF-3425-62F5-1163-60EFED3B3B99}"/>
          </ac:spMkLst>
        </pc:spChg>
        <pc:spChg chg="del mod">
          <ac:chgData name="Chris Lima" userId="b5ea056ce2397b48" providerId="LiveId" clId="{DE7C26B8-AF7F-4E44-8DE6-B70D5CD2C12C}" dt="2022-07-25T17:33:50.787" v="2191" actId="478"/>
          <ac:spMkLst>
            <pc:docMk/>
            <pc:sldMk cId="818621011" sldId="526"/>
            <ac:spMk id="15" creationId="{7ADC0C73-7468-25C3-E616-7657FB252BEE}"/>
          </ac:spMkLst>
        </pc:spChg>
        <pc:spChg chg="del mod">
          <ac:chgData name="Chris Lima" userId="b5ea056ce2397b48" providerId="LiveId" clId="{DE7C26B8-AF7F-4E44-8DE6-B70D5CD2C12C}" dt="2022-07-25T17:33:51.325" v="2192" actId="478"/>
          <ac:spMkLst>
            <pc:docMk/>
            <pc:sldMk cId="818621011" sldId="526"/>
            <ac:spMk id="16" creationId="{948F25EE-ACDC-074E-C432-5AC112543535}"/>
          </ac:spMkLst>
        </pc:spChg>
        <pc:spChg chg="mod">
          <ac:chgData name="Chris Lima" userId="b5ea056ce2397b48" providerId="LiveId" clId="{DE7C26B8-AF7F-4E44-8DE6-B70D5CD2C12C}" dt="2022-07-25T17:36:07.411" v="2365" actId="122"/>
          <ac:spMkLst>
            <pc:docMk/>
            <pc:sldMk cId="818621011" sldId="526"/>
            <ac:spMk id="17" creationId="{B26FEE82-304F-9B43-FD98-93641129FF60}"/>
          </ac:spMkLst>
        </pc:spChg>
        <pc:spChg chg="mod">
          <ac:chgData name="Chris Lima" userId="b5ea056ce2397b48" providerId="LiveId" clId="{DE7C26B8-AF7F-4E44-8DE6-B70D5CD2C12C}" dt="2022-07-25T17:36:21.490" v="2367" actId="20577"/>
          <ac:spMkLst>
            <pc:docMk/>
            <pc:sldMk cId="818621011" sldId="526"/>
            <ac:spMk id="32" creationId="{FE9D4A56-60D2-8258-99BA-D33A4B66F84C}"/>
          </ac:spMkLst>
        </pc:spChg>
        <pc:cxnChg chg="del mod">
          <ac:chgData name="Chris Lima" userId="b5ea056ce2397b48" providerId="LiveId" clId="{DE7C26B8-AF7F-4E44-8DE6-B70D5CD2C12C}" dt="2022-07-25T17:33:50.229" v="2190" actId="478"/>
          <ac:cxnSpMkLst>
            <pc:docMk/>
            <pc:sldMk cId="818621011" sldId="526"/>
            <ac:cxnSpMk id="26" creationId="{857530C3-64EA-E40D-1FC2-D639BE098EF3}"/>
          </ac:cxnSpMkLst>
        </pc:cxnChg>
        <pc:cxnChg chg="del mod">
          <ac:chgData name="Chris Lima" userId="b5ea056ce2397b48" providerId="LiveId" clId="{DE7C26B8-AF7F-4E44-8DE6-B70D5CD2C12C}" dt="2022-07-25T17:33:49.383" v="2189" actId="478"/>
          <ac:cxnSpMkLst>
            <pc:docMk/>
            <pc:sldMk cId="818621011" sldId="526"/>
            <ac:cxnSpMk id="28" creationId="{27E28F8C-41FA-8D1D-86F9-B4AD00E007B5}"/>
          </ac:cxnSpMkLst>
        </pc:cxnChg>
        <pc:cxnChg chg="mod">
          <ac:chgData name="Chris Lima" userId="b5ea056ce2397b48" providerId="LiveId" clId="{DE7C26B8-AF7F-4E44-8DE6-B70D5CD2C12C}" dt="2022-07-25T17:34:06.550" v="2195" actId="1076"/>
          <ac:cxnSpMkLst>
            <pc:docMk/>
            <pc:sldMk cId="818621011" sldId="526"/>
            <ac:cxnSpMk id="30" creationId="{EFB7B60E-1F8C-234E-F99B-07ECA923549F}"/>
          </ac:cxnSpMkLst>
        </pc:cxnChg>
      </pc:sldChg>
      <pc:sldChg chg="add">
        <pc:chgData name="Chris Lima" userId="b5ea056ce2397b48" providerId="LiveId" clId="{DE7C26B8-AF7F-4E44-8DE6-B70D5CD2C12C}" dt="2022-07-21T13:39:15.436" v="970"/>
        <pc:sldMkLst>
          <pc:docMk/>
          <pc:sldMk cId="1129798269" sldId="945"/>
        </pc:sldMkLst>
      </pc:sldChg>
      <pc:sldChg chg="modSp add mod">
        <pc:chgData name="Chris Lima" userId="b5ea056ce2397b48" providerId="LiveId" clId="{DE7C26B8-AF7F-4E44-8DE6-B70D5CD2C12C}" dt="2022-07-21T13:41:59.329" v="982" actId="20577"/>
        <pc:sldMkLst>
          <pc:docMk/>
          <pc:sldMk cId="3724847157" sldId="1034"/>
        </pc:sldMkLst>
        <pc:spChg chg="mod">
          <ac:chgData name="Chris Lima" userId="b5ea056ce2397b48" providerId="LiveId" clId="{DE7C26B8-AF7F-4E44-8DE6-B70D5CD2C12C}" dt="2022-07-21T13:41:59.329" v="982" actId="20577"/>
          <ac:spMkLst>
            <pc:docMk/>
            <pc:sldMk cId="3724847157" sldId="1034"/>
            <ac:spMk id="13" creationId="{80214C85-4602-A64F-8A18-B940445EC2CA}"/>
          </ac:spMkLst>
        </pc:spChg>
      </pc:sldChg>
      <pc:sldChg chg="modSp add mod">
        <pc:chgData name="Chris Lima" userId="b5ea056ce2397b48" providerId="LiveId" clId="{DE7C26B8-AF7F-4E44-8DE6-B70D5CD2C12C}" dt="2022-07-21T13:41:50.805" v="975" actId="20577"/>
        <pc:sldMkLst>
          <pc:docMk/>
          <pc:sldMk cId="710510575" sldId="1035"/>
        </pc:sldMkLst>
        <pc:spChg chg="mod">
          <ac:chgData name="Chris Lima" userId="b5ea056ce2397b48" providerId="LiveId" clId="{DE7C26B8-AF7F-4E44-8DE6-B70D5CD2C12C}" dt="2022-07-21T13:41:50.805" v="975" actId="20577"/>
          <ac:spMkLst>
            <pc:docMk/>
            <pc:sldMk cId="710510575" sldId="1035"/>
            <ac:spMk id="13" creationId="{80214C85-4602-A64F-8A18-B940445EC2CA}"/>
          </ac:spMkLst>
        </pc:spChg>
      </pc:sldChg>
      <pc:sldChg chg="modSp add mod">
        <pc:chgData name="Chris Lima" userId="b5ea056ce2397b48" providerId="LiveId" clId="{DE7C26B8-AF7F-4E44-8DE6-B70D5CD2C12C}" dt="2022-07-21T13:48:07.856" v="1062" actId="1076"/>
        <pc:sldMkLst>
          <pc:docMk/>
          <pc:sldMk cId="3505744273" sldId="1036"/>
        </pc:sldMkLst>
        <pc:spChg chg="mod">
          <ac:chgData name="Chris Lima" userId="b5ea056ce2397b48" providerId="LiveId" clId="{DE7C26B8-AF7F-4E44-8DE6-B70D5CD2C12C}" dt="2022-07-21T13:47:57.892" v="1058" actId="1076"/>
          <ac:spMkLst>
            <pc:docMk/>
            <pc:sldMk cId="3505744273" sldId="1036"/>
            <ac:spMk id="13" creationId="{80214C85-4602-A64F-8A18-B940445EC2CA}"/>
          </ac:spMkLst>
        </pc:spChg>
        <pc:picChg chg="mod">
          <ac:chgData name="Chris Lima" userId="b5ea056ce2397b48" providerId="LiveId" clId="{DE7C26B8-AF7F-4E44-8DE6-B70D5CD2C12C}" dt="2022-07-21T13:48:07.856" v="1062" actId="1076"/>
          <ac:picMkLst>
            <pc:docMk/>
            <pc:sldMk cId="3505744273" sldId="1036"/>
            <ac:picMk id="2" creationId="{3A3FA5D9-FE9F-8448-A6F0-1671D6E6EC71}"/>
          </ac:picMkLst>
        </pc:picChg>
      </pc:sldChg>
      <pc:sldChg chg="modSp add mod">
        <pc:chgData name="Chris Lima" userId="b5ea056ce2397b48" providerId="LiveId" clId="{DE7C26B8-AF7F-4E44-8DE6-B70D5CD2C12C}" dt="2022-07-21T13:58:55.064" v="1121" actId="20577"/>
        <pc:sldMkLst>
          <pc:docMk/>
          <pc:sldMk cId="480011526" sldId="1037"/>
        </pc:sldMkLst>
        <pc:spChg chg="mod">
          <ac:chgData name="Chris Lima" userId="b5ea056ce2397b48" providerId="LiveId" clId="{DE7C26B8-AF7F-4E44-8DE6-B70D5CD2C12C}" dt="2022-07-21T13:58:55.064" v="1121" actId="20577"/>
          <ac:spMkLst>
            <pc:docMk/>
            <pc:sldMk cId="480011526" sldId="1037"/>
            <ac:spMk id="13" creationId="{80214C85-4602-A64F-8A18-B940445EC2CA}"/>
          </ac:spMkLst>
        </pc:spChg>
      </pc:sldChg>
      <pc:sldChg chg="modSp add mod">
        <pc:chgData name="Chris Lima" userId="b5ea056ce2397b48" providerId="LiveId" clId="{DE7C26B8-AF7F-4E44-8DE6-B70D5CD2C12C}" dt="2022-07-21T13:44:00.639" v="1010" actId="14100"/>
        <pc:sldMkLst>
          <pc:docMk/>
          <pc:sldMk cId="2150126250" sldId="1041"/>
        </pc:sldMkLst>
        <pc:spChg chg="mod">
          <ac:chgData name="Chris Lima" userId="b5ea056ce2397b48" providerId="LiveId" clId="{DE7C26B8-AF7F-4E44-8DE6-B70D5CD2C12C}" dt="2022-07-21T13:44:00.639" v="1010" actId="14100"/>
          <ac:spMkLst>
            <pc:docMk/>
            <pc:sldMk cId="2150126250" sldId="1041"/>
            <ac:spMk id="13" creationId="{80214C85-4602-A64F-8A18-B940445EC2CA}"/>
          </ac:spMkLst>
        </pc:spChg>
      </pc:sldChg>
      <pc:sldChg chg="modSp add mod">
        <pc:chgData name="Chris Lima" userId="b5ea056ce2397b48" providerId="LiveId" clId="{DE7C26B8-AF7F-4E44-8DE6-B70D5CD2C12C}" dt="2022-07-21T13:44:17.314" v="1014" actId="1076"/>
        <pc:sldMkLst>
          <pc:docMk/>
          <pc:sldMk cId="2600232807" sldId="1042"/>
        </pc:sldMkLst>
        <pc:spChg chg="mod">
          <ac:chgData name="Chris Lima" userId="b5ea056ce2397b48" providerId="LiveId" clId="{DE7C26B8-AF7F-4E44-8DE6-B70D5CD2C12C}" dt="2022-07-21T13:44:17.314" v="1014" actId="1076"/>
          <ac:spMkLst>
            <pc:docMk/>
            <pc:sldMk cId="2600232807" sldId="1042"/>
            <ac:spMk id="13" creationId="{80214C85-4602-A64F-8A18-B940445EC2CA}"/>
          </ac:spMkLst>
        </pc:spChg>
      </pc:sldChg>
      <pc:sldChg chg="modSp add mod">
        <pc:chgData name="Chris Lima" userId="b5ea056ce2397b48" providerId="LiveId" clId="{DE7C26B8-AF7F-4E44-8DE6-B70D5CD2C12C}" dt="2022-07-21T13:42:54.267" v="994" actId="255"/>
        <pc:sldMkLst>
          <pc:docMk/>
          <pc:sldMk cId="2015967183" sldId="1063"/>
        </pc:sldMkLst>
        <pc:spChg chg="mod">
          <ac:chgData name="Chris Lima" userId="b5ea056ce2397b48" providerId="LiveId" clId="{DE7C26B8-AF7F-4E44-8DE6-B70D5CD2C12C}" dt="2022-07-21T13:42:54.267" v="994" actId="255"/>
          <ac:spMkLst>
            <pc:docMk/>
            <pc:sldMk cId="2015967183" sldId="1063"/>
            <ac:spMk id="13" creationId="{80214C85-4602-A64F-8A18-B940445EC2CA}"/>
          </ac:spMkLst>
        </pc:spChg>
      </pc:sldChg>
      <pc:sldChg chg="modSp add mod">
        <pc:chgData name="Chris Lima" userId="b5ea056ce2397b48" providerId="LiveId" clId="{DE7C26B8-AF7F-4E44-8DE6-B70D5CD2C12C}" dt="2022-07-21T13:42:45.643" v="993" actId="1076"/>
        <pc:sldMkLst>
          <pc:docMk/>
          <pc:sldMk cId="2648697609" sldId="1064"/>
        </pc:sldMkLst>
        <pc:spChg chg="mod">
          <ac:chgData name="Chris Lima" userId="b5ea056ce2397b48" providerId="LiveId" clId="{DE7C26B8-AF7F-4E44-8DE6-B70D5CD2C12C}" dt="2022-07-21T13:42:45.643" v="993" actId="1076"/>
          <ac:spMkLst>
            <pc:docMk/>
            <pc:sldMk cId="2648697609" sldId="1064"/>
            <ac:spMk id="13" creationId="{80214C85-4602-A64F-8A18-B940445EC2CA}"/>
          </ac:spMkLst>
        </pc:spChg>
        <pc:picChg chg="mod">
          <ac:chgData name="Chris Lima" userId="b5ea056ce2397b48" providerId="LiveId" clId="{DE7C26B8-AF7F-4E44-8DE6-B70D5CD2C12C}" dt="2022-07-21T13:42:27.748" v="987" actId="1076"/>
          <ac:picMkLst>
            <pc:docMk/>
            <pc:sldMk cId="2648697609" sldId="1064"/>
            <ac:picMk id="4" creationId="{8194515A-63DA-2D44-942B-782DB3C59910}"/>
          </ac:picMkLst>
        </pc:picChg>
      </pc:sldChg>
      <pc:sldChg chg="addSp delSp modSp add mod">
        <pc:chgData name="Chris Lima" userId="b5ea056ce2397b48" providerId="LiveId" clId="{DE7C26B8-AF7F-4E44-8DE6-B70D5CD2C12C}" dt="2022-07-21T13:43:09.509" v="997" actId="20577"/>
        <pc:sldMkLst>
          <pc:docMk/>
          <pc:sldMk cId="3061735083" sldId="1065"/>
        </pc:sldMkLst>
        <pc:spChg chg="mod">
          <ac:chgData name="Chris Lima" userId="b5ea056ce2397b48" providerId="LiveId" clId="{DE7C26B8-AF7F-4E44-8DE6-B70D5CD2C12C}" dt="2022-07-21T13:43:09.509" v="997" actId="20577"/>
          <ac:spMkLst>
            <pc:docMk/>
            <pc:sldMk cId="3061735083" sldId="1065"/>
            <ac:spMk id="13" creationId="{80214C85-4602-A64F-8A18-B940445EC2CA}"/>
          </ac:spMkLst>
        </pc:spChg>
        <pc:picChg chg="del">
          <ac:chgData name="Chris Lima" userId="b5ea056ce2397b48" providerId="LiveId" clId="{DE7C26B8-AF7F-4E44-8DE6-B70D5CD2C12C}" dt="2022-07-21T13:37:12.867" v="969" actId="478"/>
          <ac:picMkLst>
            <pc:docMk/>
            <pc:sldMk cId="3061735083" sldId="1065"/>
            <ac:picMk id="7" creationId="{D0701AA5-2B9A-7247-9D4C-0215398367EC}"/>
          </ac:picMkLst>
        </pc:picChg>
        <pc:picChg chg="add mod">
          <ac:chgData name="Chris Lima" userId="b5ea056ce2397b48" providerId="LiveId" clId="{DE7C26B8-AF7F-4E44-8DE6-B70D5CD2C12C}" dt="2022-07-21T13:36:58.456" v="965" actId="1076"/>
          <ac:picMkLst>
            <pc:docMk/>
            <pc:sldMk cId="3061735083" sldId="1065"/>
            <ac:picMk id="2050" creationId="{60E21B0C-D6A5-C9F0-449D-9905FC6895E7}"/>
          </ac:picMkLst>
        </pc:picChg>
        <pc:picChg chg="add mod">
          <ac:chgData name="Chris Lima" userId="b5ea056ce2397b48" providerId="LiveId" clId="{DE7C26B8-AF7F-4E44-8DE6-B70D5CD2C12C}" dt="2022-07-21T13:37:10.272" v="968" actId="1076"/>
          <ac:picMkLst>
            <pc:docMk/>
            <pc:sldMk cId="3061735083" sldId="1065"/>
            <ac:picMk id="2052" creationId="{D8D69F06-B227-D707-9138-FBA30D387F4B}"/>
          </ac:picMkLst>
        </pc:picChg>
        <pc:picChg chg="del">
          <ac:chgData name="Chris Lima" userId="b5ea056ce2397b48" providerId="LiveId" clId="{DE7C26B8-AF7F-4E44-8DE6-B70D5CD2C12C}" dt="2022-07-21T13:37:05.135" v="966" actId="478"/>
          <ac:picMkLst>
            <pc:docMk/>
            <pc:sldMk cId="3061735083" sldId="1065"/>
            <ac:picMk id="7172" creationId="{9D2B8679-8484-F141-83D2-9175643DDCC0}"/>
          </ac:picMkLst>
        </pc:picChg>
        <pc:picChg chg="del">
          <ac:chgData name="Chris Lima" userId="b5ea056ce2397b48" providerId="LiveId" clId="{DE7C26B8-AF7F-4E44-8DE6-B70D5CD2C12C}" dt="2022-07-21T13:36:57.253" v="964" actId="478"/>
          <ac:picMkLst>
            <pc:docMk/>
            <pc:sldMk cId="3061735083" sldId="1065"/>
            <ac:picMk id="7174" creationId="{1CD16EDD-B3F1-8345-A37E-E2B4B21F8E6D}"/>
          </ac:picMkLst>
        </pc:picChg>
      </pc:sldChg>
      <pc:sldChg chg="modSp add mod">
        <pc:chgData name="Chris Lima" userId="b5ea056ce2397b48" providerId="LiveId" clId="{DE7C26B8-AF7F-4E44-8DE6-B70D5CD2C12C}" dt="2022-07-21T13:43:31.557" v="1004" actId="5793"/>
        <pc:sldMkLst>
          <pc:docMk/>
          <pc:sldMk cId="1377165432" sldId="1066"/>
        </pc:sldMkLst>
        <pc:spChg chg="mod">
          <ac:chgData name="Chris Lima" userId="b5ea056ce2397b48" providerId="LiveId" clId="{DE7C26B8-AF7F-4E44-8DE6-B70D5CD2C12C}" dt="2022-07-21T13:43:31.557" v="1004" actId="5793"/>
          <ac:spMkLst>
            <pc:docMk/>
            <pc:sldMk cId="1377165432" sldId="1066"/>
            <ac:spMk id="13" creationId="{80214C85-4602-A64F-8A18-B940445EC2CA}"/>
          </ac:spMkLst>
        </pc:spChg>
      </pc:sldChg>
      <pc:sldChg chg="modSp add mod">
        <pc:chgData name="Chris Lima" userId="b5ea056ce2397b48" providerId="LiveId" clId="{DE7C26B8-AF7F-4E44-8DE6-B70D5CD2C12C}" dt="2022-07-21T13:48:23.130" v="1065" actId="14100"/>
        <pc:sldMkLst>
          <pc:docMk/>
          <pc:sldMk cId="3594355165" sldId="1068"/>
        </pc:sldMkLst>
        <pc:spChg chg="mod">
          <ac:chgData name="Chris Lima" userId="b5ea056ce2397b48" providerId="LiveId" clId="{DE7C26B8-AF7F-4E44-8DE6-B70D5CD2C12C}" dt="2022-07-21T13:48:23.130" v="1065" actId="14100"/>
          <ac:spMkLst>
            <pc:docMk/>
            <pc:sldMk cId="3594355165" sldId="1068"/>
            <ac:spMk id="13" creationId="{80214C85-4602-A64F-8A18-B940445EC2CA}"/>
          </ac:spMkLst>
        </pc:spChg>
      </pc:sldChg>
      <pc:sldChg chg="modSp add mod">
        <pc:chgData name="Chris Lima" userId="b5ea056ce2397b48" providerId="LiveId" clId="{DE7C26B8-AF7F-4E44-8DE6-B70D5CD2C12C}" dt="2022-07-21T13:44:35.585" v="1017" actId="1076"/>
        <pc:sldMkLst>
          <pc:docMk/>
          <pc:sldMk cId="2524387412" sldId="1070"/>
        </pc:sldMkLst>
        <pc:spChg chg="mod">
          <ac:chgData name="Chris Lima" userId="b5ea056ce2397b48" providerId="LiveId" clId="{DE7C26B8-AF7F-4E44-8DE6-B70D5CD2C12C}" dt="2022-07-21T13:44:35.585" v="1017" actId="1076"/>
          <ac:spMkLst>
            <pc:docMk/>
            <pc:sldMk cId="2524387412" sldId="1070"/>
            <ac:spMk id="13" creationId="{80214C85-4602-A64F-8A18-B940445EC2CA}"/>
          </ac:spMkLst>
        </pc:spChg>
      </pc:sldChg>
      <pc:sldChg chg="modSp add mod">
        <pc:chgData name="Chris Lima" userId="b5ea056ce2397b48" providerId="LiveId" clId="{DE7C26B8-AF7F-4E44-8DE6-B70D5CD2C12C}" dt="2022-07-21T13:45:05.570" v="1026" actId="1076"/>
        <pc:sldMkLst>
          <pc:docMk/>
          <pc:sldMk cId="2609247775" sldId="1073"/>
        </pc:sldMkLst>
        <pc:spChg chg="mod">
          <ac:chgData name="Chris Lima" userId="b5ea056ce2397b48" providerId="LiveId" clId="{DE7C26B8-AF7F-4E44-8DE6-B70D5CD2C12C}" dt="2022-07-21T13:44:59.423" v="1025" actId="20577"/>
          <ac:spMkLst>
            <pc:docMk/>
            <pc:sldMk cId="2609247775" sldId="1073"/>
            <ac:spMk id="13" creationId="{80214C85-4602-A64F-8A18-B940445EC2CA}"/>
          </ac:spMkLst>
        </pc:spChg>
        <pc:picChg chg="mod">
          <ac:chgData name="Chris Lima" userId="b5ea056ce2397b48" providerId="LiveId" clId="{DE7C26B8-AF7F-4E44-8DE6-B70D5CD2C12C}" dt="2022-07-21T13:45:05.570" v="1026" actId="1076"/>
          <ac:picMkLst>
            <pc:docMk/>
            <pc:sldMk cId="2609247775" sldId="1073"/>
            <ac:picMk id="13314" creationId="{A264D647-A8D9-E546-BA28-9C6A1EEEE855}"/>
          </ac:picMkLst>
        </pc:picChg>
      </pc:sldChg>
      <pc:sldChg chg="modSp add mod">
        <pc:chgData name="Chris Lima" userId="b5ea056ce2397b48" providerId="LiveId" clId="{DE7C26B8-AF7F-4E44-8DE6-B70D5CD2C12C}" dt="2022-07-21T13:46:25.101" v="1034" actId="1076"/>
        <pc:sldMkLst>
          <pc:docMk/>
          <pc:sldMk cId="3901365801" sldId="1075"/>
        </pc:sldMkLst>
        <pc:spChg chg="mod">
          <ac:chgData name="Chris Lima" userId="b5ea056ce2397b48" providerId="LiveId" clId="{DE7C26B8-AF7F-4E44-8DE6-B70D5CD2C12C}" dt="2022-07-21T13:46:25.101" v="1034" actId="1076"/>
          <ac:spMkLst>
            <pc:docMk/>
            <pc:sldMk cId="3901365801" sldId="1075"/>
            <ac:spMk id="2" creationId="{4E8534F6-5059-1B45-8A33-A6BF5DE427E7}"/>
          </ac:spMkLst>
        </pc:spChg>
        <pc:spChg chg="mod">
          <ac:chgData name="Chris Lima" userId="b5ea056ce2397b48" providerId="LiveId" clId="{DE7C26B8-AF7F-4E44-8DE6-B70D5CD2C12C}" dt="2022-07-21T13:46:25.101" v="1034" actId="1076"/>
          <ac:spMkLst>
            <pc:docMk/>
            <pc:sldMk cId="3901365801" sldId="1075"/>
            <ac:spMk id="5" creationId="{E79A8B6B-5B37-1140-8EC8-43B9197D2B21}"/>
          </ac:spMkLst>
        </pc:spChg>
        <pc:spChg chg="mod">
          <ac:chgData name="Chris Lima" userId="b5ea056ce2397b48" providerId="LiveId" clId="{DE7C26B8-AF7F-4E44-8DE6-B70D5CD2C12C}" dt="2022-07-21T13:46:12.685" v="1031" actId="207"/>
          <ac:spMkLst>
            <pc:docMk/>
            <pc:sldMk cId="3901365801" sldId="1075"/>
            <ac:spMk id="13" creationId="{80214C85-4602-A64F-8A18-B940445EC2CA}"/>
          </ac:spMkLst>
        </pc:spChg>
        <pc:grpChg chg="mod">
          <ac:chgData name="Chris Lima" userId="b5ea056ce2397b48" providerId="LiveId" clId="{DE7C26B8-AF7F-4E44-8DE6-B70D5CD2C12C}" dt="2022-07-21T13:46:25.101" v="1034" actId="1076"/>
          <ac:grpSpMkLst>
            <pc:docMk/>
            <pc:sldMk cId="3901365801" sldId="1075"/>
            <ac:grpSpMk id="3" creationId="{5043FF10-5AE5-5D44-8515-9CBC63D3C30B}"/>
          </ac:grpSpMkLst>
        </pc:grpChg>
        <pc:picChg chg="mod">
          <ac:chgData name="Chris Lima" userId="b5ea056ce2397b48" providerId="LiveId" clId="{DE7C26B8-AF7F-4E44-8DE6-B70D5CD2C12C}" dt="2022-07-21T13:46:25.101" v="1034" actId="1076"/>
          <ac:picMkLst>
            <pc:docMk/>
            <pc:sldMk cId="3901365801" sldId="1075"/>
            <ac:picMk id="4" creationId="{C520B293-21C1-DF44-9152-D76111745D05}"/>
          </ac:picMkLst>
        </pc:picChg>
        <pc:cxnChg chg="mod">
          <ac:chgData name="Chris Lima" userId="b5ea056ce2397b48" providerId="LiveId" clId="{DE7C26B8-AF7F-4E44-8DE6-B70D5CD2C12C}" dt="2022-07-21T13:46:25.101" v="1034" actId="1076"/>
          <ac:cxnSpMkLst>
            <pc:docMk/>
            <pc:sldMk cId="3901365801" sldId="1075"/>
            <ac:cxnSpMk id="7" creationId="{A159246F-984B-D044-AA39-7F865A739035}"/>
          </ac:cxnSpMkLst>
        </pc:cxnChg>
      </pc:sldChg>
      <pc:sldChg chg="modSp add mod">
        <pc:chgData name="Chris Lima" userId="b5ea056ce2397b48" providerId="LiveId" clId="{DE7C26B8-AF7F-4E44-8DE6-B70D5CD2C12C}" dt="2022-07-21T13:47:04.987" v="1046" actId="1076"/>
        <pc:sldMkLst>
          <pc:docMk/>
          <pc:sldMk cId="4024711480" sldId="1076"/>
        </pc:sldMkLst>
        <pc:spChg chg="mod">
          <ac:chgData name="Chris Lima" userId="b5ea056ce2397b48" providerId="LiveId" clId="{DE7C26B8-AF7F-4E44-8DE6-B70D5CD2C12C}" dt="2022-07-21T13:46:56.924" v="1042" actId="1076"/>
          <ac:spMkLst>
            <pc:docMk/>
            <pc:sldMk cId="4024711480" sldId="1076"/>
            <ac:spMk id="13" creationId="{80214C85-4602-A64F-8A18-B940445EC2CA}"/>
          </ac:spMkLst>
        </pc:spChg>
        <pc:picChg chg="mod">
          <ac:chgData name="Chris Lima" userId="b5ea056ce2397b48" providerId="LiveId" clId="{DE7C26B8-AF7F-4E44-8DE6-B70D5CD2C12C}" dt="2022-07-21T13:47:04.987" v="1046" actId="1076"/>
          <ac:picMkLst>
            <pc:docMk/>
            <pc:sldMk cId="4024711480" sldId="1076"/>
            <ac:picMk id="17410" creationId="{4D9A3E34-E5F9-A849-BBEB-2A8167FA39B4}"/>
          </ac:picMkLst>
        </pc:picChg>
      </pc:sldChg>
      <pc:sldChg chg="modSp add mod">
        <pc:chgData name="Chris Lima" userId="b5ea056ce2397b48" providerId="LiveId" clId="{DE7C26B8-AF7F-4E44-8DE6-B70D5CD2C12C}" dt="2022-07-21T13:47:26.440" v="1049" actId="12"/>
        <pc:sldMkLst>
          <pc:docMk/>
          <pc:sldMk cId="1737926188" sldId="1077"/>
        </pc:sldMkLst>
        <pc:spChg chg="mod">
          <ac:chgData name="Chris Lima" userId="b5ea056ce2397b48" providerId="LiveId" clId="{DE7C26B8-AF7F-4E44-8DE6-B70D5CD2C12C}" dt="2022-07-21T13:47:26.440" v="1049" actId="12"/>
          <ac:spMkLst>
            <pc:docMk/>
            <pc:sldMk cId="1737926188" sldId="1077"/>
            <ac:spMk id="13" creationId="{80214C85-4602-A64F-8A18-B940445EC2CA}"/>
          </ac:spMkLst>
        </pc:spChg>
      </pc:sldChg>
      <pc:sldChg chg="modSp add mod">
        <pc:chgData name="Chris Lima" userId="b5ea056ce2397b48" providerId="LiveId" clId="{DE7C26B8-AF7F-4E44-8DE6-B70D5CD2C12C}" dt="2022-07-21T13:47:47.163" v="1054" actId="1076"/>
        <pc:sldMkLst>
          <pc:docMk/>
          <pc:sldMk cId="2497626647" sldId="1078"/>
        </pc:sldMkLst>
        <pc:spChg chg="mod">
          <ac:chgData name="Chris Lima" userId="b5ea056ce2397b48" providerId="LiveId" clId="{DE7C26B8-AF7F-4E44-8DE6-B70D5CD2C12C}" dt="2022-07-21T13:47:40.489" v="1053" actId="1076"/>
          <ac:spMkLst>
            <pc:docMk/>
            <pc:sldMk cId="2497626647" sldId="1078"/>
            <ac:spMk id="13" creationId="{80214C85-4602-A64F-8A18-B940445EC2CA}"/>
          </ac:spMkLst>
        </pc:spChg>
        <pc:picChg chg="mod">
          <ac:chgData name="Chris Lima" userId="b5ea056ce2397b48" providerId="LiveId" clId="{DE7C26B8-AF7F-4E44-8DE6-B70D5CD2C12C}" dt="2022-07-21T13:47:47.163" v="1054" actId="1076"/>
          <ac:picMkLst>
            <pc:docMk/>
            <pc:sldMk cId="2497626647" sldId="1078"/>
            <ac:picMk id="19458" creationId="{3E0BB029-3698-CE45-A763-0B7448F3F93B}"/>
          </ac:picMkLst>
        </pc:picChg>
      </pc:sldChg>
      <pc:sldChg chg="modSp add mod">
        <pc:chgData name="Chris Lima" userId="b5ea056ce2397b48" providerId="LiveId" clId="{DE7C26B8-AF7F-4E44-8DE6-B70D5CD2C12C}" dt="2022-07-21T13:58:08.756" v="1109" actId="1076"/>
        <pc:sldMkLst>
          <pc:docMk/>
          <pc:sldMk cId="666308329" sldId="1079"/>
        </pc:sldMkLst>
        <pc:spChg chg="mod">
          <ac:chgData name="Chris Lima" userId="b5ea056ce2397b48" providerId="LiveId" clId="{DE7C26B8-AF7F-4E44-8DE6-B70D5CD2C12C}" dt="2022-07-21T13:58:08.756" v="1109" actId="1076"/>
          <ac:spMkLst>
            <pc:docMk/>
            <pc:sldMk cId="666308329" sldId="1079"/>
            <ac:spMk id="13" creationId="{80214C85-4602-A64F-8A18-B940445EC2CA}"/>
          </ac:spMkLst>
        </pc:spChg>
      </pc:sldChg>
      <pc:sldChg chg="modSp add mod">
        <pc:chgData name="Chris Lima" userId="b5ea056ce2397b48" providerId="LiveId" clId="{DE7C26B8-AF7F-4E44-8DE6-B70D5CD2C12C}" dt="2022-07-21T13:48:55.231" v="1075" actId="1076"/>
        <pc:sldMkLst>
          <pc:docMk/>
          <pc:sldMk cId="1006057367" sldId="1080"/>
        </pc:sldMkLst>
        <pc:spChg chg="mod">
          <ac:chgData name="Chris Lima" userId="b5ea056ce2397b48" providerId="LiveId" clId="{DE7C26B8-AF7F-4E44-8DE6-B70D5CD2C12C}" dt="2022-07-21T13:48:55.231" v="1075" actId="1076"/>
          <ac:spMkLst>
            <pc:docMk/>
            <pc:sldMk cId="1006057367" sldId="1080"/>
            <ac:spMk id="13" creationId="{80214C85-4602-A64F-8A18-B940445EC2CA}"/>
          </ac:spMkLst>
        </pc:spChg>
        <pc:picChg chg="mod">
          <ac:chgData name="Chris Lima" userId="b5ea056ce2397b48" providerId="LiveId" clId="{DE7C26B8-AF7F-4E44-8DE6-B70D5CD2C12C}" dt="2022-07-21T13:48:55.231" v="1075" actId="1076"/>
          <ac:picMkLst>
            <pc:docMk/>
            <pc:sldMk cId="1006057367" sldId="1080"/>
            <ac:picMk id="1028" creationId="{5BA7159B-C94D-B64F-8516-D8E60CB3F218}"/>
          </ac:picMkLst>
        </pc:picChg>
        <pc:picChg chg="mod">
          <ac:chgData name="Chris Lima" userId="b5ea056ce2397b48" providerId="LiveId" clId="{DE7C26B8-AF7F-4E44-8DE6-B70D5CD2C12C}" dt="2022-07-21T13:48:55.231" v="1075" actId="1076"/>
          <ac:picMkLst>
            <pc:docMk/>
            <pc:sldMk cId="1006057367" sldId="1080"/>
            <ac:picMk id="1030" creationId="{938B4C37-4BAA-8D4C-BA11-698B8DBE6B11}"/>
          </ac:picMkLst>
        </pc:picChg>
        <pc:cxnChg chg="mod">
          <ac:chgData name="Chris Lima" userId="b5ea056ce2397b48" providerId="LiveId" clId="{DE7C26B8-AF7F-4E44-8DE6-B70D5CD2C12C}" dt="2022-07-21T13:48:55.231" v="1075" actId="1076"/>
          <ac:cxnSpMkLst>
            <pc:docMk/>
            <pc:sldMk cId="1006057367" sldId="1080"/>
            <ac:cxnSpMk id="3" creationId="{46D57798-7C30-0443-9050-178ACE7E4E81}"/>
          </ac:cxnSpMkLst>
        </pc:cxnChg>
        <pc:cxnChg chg="mod">
          <ac:chgData name="Chris Lima" userId="b5ea056ce2397b48" providerId="LiveId" clId="{DE7C26B8-AF7F-4E44-8DE6-B70D5CD2C12C}" dt="2022-07-21T13:48:55.231" v="1075" actId="1076"/>
          <ac:cxnSpMkLst>
            <pc:docMk/>
            <pc:sldMk cId="1006057367" sldId="1080"/>
            <ac:cxnSpMk id="7" creationId="{5524A6F5-9C33-794A-9899-35DEE13C137D}"/>
          </ac:cxnSpMkLst>
        </pc:cxnChg>
      </pc:sldChg>
      <pc:sldChg chg="modSp add mod">
        <pc:chgData name="Chris Lima" userId="b5ea056ce2397b48" providerId="LiveId" clId="{DE7C26B8-AF7F-4E44-8DE6-B70D5CD2C12C}" dt="2022-07-21T13:56:53.107" v="1093" actId="1076"/>
        <pc:sldMkLst>
          <pc:docMk/>
          <pc:sldMk cId="2134112246" sldId="1081"/>
        </pc:sldMkLst>
        <pc:spChg chg="mod">
          <ac:chgData name="Chris Lima" userId="b5ea056ce2397b48" providerId="LiveId" clId="{DE7C26B8-AF7F-4E44-8DE6-B70D5CD2C12C}" dt="2022-07-21T13:49:20.530" v="1081" actId="1076"/>
          <ac:spMkLst>
            <pc:docMk/>
            <pc:sldMk cId="2134112246" sldId="1081"/>
            <ac:spMk id="11" creationId="{C45C442C-3350-F643-8385-AD3EC8524EA9}"/>
          </ac:spMkLst>
        </pc:spChg>
        <pc:spChg chg="mod">
          <ac:chgData name="Chris Lima" userId="b5ea056ce2397b48" providerId="LiveId" clId="{DE7C26B8-AF7F-4E44-8DE6-B70D5CD2C12C}" dt="2022-07-21T13:49:28.912" v="1082" actId="1076"/>
          <ac:spMkLst>
            <pc:docMk/>
            <pc:sldMk cId="2134112246" sldId="1081"/>
            <ac:spMk id="13" creationId="{80214C85-4602-A64F-8A18-B940445EC2CA}"/>
          </ac:spMkLst>
        </pc:spChg>
        <pc:picChg chg="mod">
          <ac:chgData name="Chris Lima" userId="b5ea056ce2397b48" providerId="LiveId" clId="{DE7C26B8-AF7F-4E44-8DE6-B70D5CD2C12C}" dt="2022-07-21T13:56:50.449" v="1092" actId="1076"/>
          <ac:picMkLst>
            <pc:docMk/>
            <pc:sldMk cId="2134112246" sldId="1081"/>
            <ac:picMk id="8" creationId="{CC2EE90B-772E-1140-860C-A51D9F527043}"/>
          </ac:picMkLst>
        </pc:picChg>
        <pc:picChg chg="mod">
          <ac:chgData name="Chris Lima" userId="b5ea056ce2397b48" providerId="LiveId" clId="{DE7C26B8-AF7F-4E44-8DE6-B70D5CD2C12C}" dt="2022-07-21T13:56:32.058" v="1084" actId="1076"/>
          <ac:picMkLst>
            <pc:docMk/>
            <pc:sldMk cId="2134112246" sldId="1081"/>
            <ac:picMk id="1028" creationId="{5BA7159B-C94D-B64F-8516-D8E60CB3F218}"/>
          </ac:picMkLst>
        </pc:picChg>
        <pc:picChg chg="mod">
          <ac:chgData name="Chris Lima" userId="b5ea056ce2397b48" providerId="LiveId" clId="{DE7C26B8-AF7F-4E44-8DE6-B70D5CD2C12C}" dt="2022-07-21T13:56:53.107" v="1093" actId="1076"/>
          <ac:picMkLst>
            <pc:docMk/>
            <pc:sldMk cId="2134112246" sldId="1081"/>
            <ac:picMk id="1030" creationId="{938B4C37-4BAA-8D4C-BA11-698B8DBE6B11}"/>
          </ac:picMkLst>
        </pc:picChg>
        <pc:cxnChg chg="mod">
          <ac:chgData name="Chris Lima" userId="b5ea056ce2397b48" providerId="LiveId" clId="{DE7C26B8-AF7F-4E44-8DE6-B70D5CD2C12C}" dt="2022-07-21T13:56:39.321" v="1086" actId="1076"/>
          <ac:cxnSpMkLst>
            <pc:docMk/>
            <pc:sldMk cId="2134112246" sldId="1081"/>
            <ac:cxnSpMk id="3" creationId="{46D57798-7C30-0443-9050-178ACE7E4E81}"/>
          </ac:cxnSpMkLst>
        </pc:cxnChg>
        <pc:cxnChg chg="mod">
          <ac:chgData name="Chris Lima" userId="b5ea056ce2397b48" providerId="LiveId" clId="{DE7C26B8-AF7F-4E44-8DE6-B70D5CD2C12C}" dt="2022-07-21T13:56:45.838" v="1089" actId="14100"/>
          <ac:cxnSpMkLst>
            <pc:docMk/>
            <pc:sldMk cId="2134112246" sldId="1081"/>
            <ac:cxnSpMk id="7" creationId="{5524A6F5-9C33-794A-9899-35DEE13C137D}"/>
          </ac:cxnSpMkLst>
        </pc:cxnChg>
      </pc:sldChg>
      <pc:sldChg chg="modSp add mod">
        <pc:chgData name="Chris Lima" userId="b5ea056ce2397b48" providerId="LiveId" clId="{DE7C26B8-AF7F-4E44-8DE6-B70D5CD2C12C}" dt="2022-07-21T13:57:15.823" v="1096" actId="1076"/>
        <pc:sldMkLst>
          <pc:docMk/>
          <pc:sldMk cId="2298552975" sldId="1082"/>
        </pc:sldMkLst>
        <pc:spChg chg="mod">
          <ac:chgData name="Chris Lima" userId="b5ea056ce2397b48" providerId="LiveId" clId="{DE7C26B8-AF7F-4E44-8DE6-B70D5CD2C12C}" dt="2022-07-21T13:57:15.823" v="1096" actId="1076"/>
          <ac:spMkLst>
            <pc:docMk/>
            <pc:sldMk cId="2298552975" sldId="1082"/>
            <ac:spMk id="13" creationId="{80214C85-4602-A64F-8A18-B940445EC2CA}"/>
          </ac:spMkLst>
        </pc:spChg>
      </pc:sldChg>
      <pc:sldChg chg="modSp add mod">
        <pc:chgData name="Chris Lima" userId="b5ea056ce2397b48" providerId="LiveId" clId="{DE7C26B8-AF7F-4E44-8DE6-B70D5CD2C12C}" dt="2022-07-21T13:57:26.726" v="1099" actId="1076"/>
        <pc:sldMkLst>
          <pc:docMk/>
          <pc:sldMk cId="2023180086" sldId="1083"/>
        </pc:sldMkLst>
        <pc:spChg chg="mod">
          <ac:chgData name="Chris Lima" userId="b5ea056ce2397b48" providerId="LiveId" clId="{DE7C26B8-AF7F-4E44-8DE6-B70D5CD2C12C}" dt="2022-07-21T13:57:26.726" v="1099" actId="1076"/>
          <ac:spMkLst>
            <pc:docMk/>
            <pc:sldMk cId="2023180086" sldId="1083"/>
            <ac:spMk id="13" creationId="{80214C85-4602-A64F-8A18-B940445EC2CA}"/>
          </ac:spMkLst>
        </pc:spChg>
      </pc:sldChg>
      <pc:sldChg chg="modSp add mod">
        <pc:chgData name="Chris Lima" userId="b5ea056ce2397b48" providerId="LiveId" clId="{DE7C26B8-AF7F-4E44-8DE6-B70D5CD2C12C}" dt="2022-07-21T13:58:32.929" v="1114" actId="1076"/>
        <pc:sldMkLst>
          <pc:docMk/>
          <pc:sldMk cId="3701170744" sldId="1084"/>
        </pc:sldMkLst>
        <pc:spChg chg="mod">
          <ac:chgData name="Chris Lima" userId="b5ea056ce2397b48" providerId="LiveId" clId="{DE7C26B8-AF7F-4E44-8DE6-B70D5CD2C12C}" dt="2022-07-21T13:58:32.929" v="1114" actId="1076"/>
          <ac:spMkLst>
            <pc:docMk/>
            <pc:sldMk cId="3701170744" sldId="1084"/>
            <ac:spMk id="13" creationId="{80214C85-4602-A64F-8A18-B940445EC2CA}"/>
          </ac:spMkLst>
        </pc:spChg>
      </pc:sldChg>
      <pc:sldChg chg="modSp add mod">
        <pc:chgData name="Chris Lima" userId="b5ea056ce2397b48" providerId="LiveId" clId="{DE7C26B8-AF7F-4E44-8DE6-B70D5CD2C12C}" dt="2022-07-21T13:57:40.745" v="1102" actId="1076"/>
        <pc:sldMkLst>
          <pc:docMk/>
          <pc:sldMk cId="3833645004" sldId="1085"/>
        </pc:sldMkLst>
        <pc:spChg chg="mod">
          <ac:chgData name="Chris Lima" userId="b5ea056ce2397b48" providerId="LiveId" clId="{DE7C26B8-AF7F-4E44-8DE6-B70D5CD2C12C}" dt="2022-07-21T13:57:40.745" v="1102" actId="1076"/>
          <ac:spMkLst>
            <pc:docMk/>
            <pc:sldMk cId="3833645004" sldId="1085"/>
            <ac:spMk id="13" creationId="{80214C85-4602-A64F-8A18-B940445EC2CA}"/>
          </ac:spMkLst>
        </pc:spChg>
      </pc:sldChg>
      <pc:sldChg chg="modSp add mod">
        <pc:chgData name="Chris Lima" userId="b5ea056ce2397b48" providerId="LiveId" clId="{DE7C26B8-AF7F-4E44-8DE6-B70D5CD2C12C}" dt="2022-07-21T13:57:54.313" v="1105" actId="1076"/>
        <pc:sldMkLst>
          <pc:docMk/>
          <pc:sldMk cId="4291720978" sldId="1086"/>
        </pc:sldMkLst>
        <pc:spChg chg="mod">
          <ac:chgData name="Chris Lima" userId="b5ea056ce2397b48" providerId="LiveId" clId="{DE7C26B8-AF7F-4E44-8DE6-B70D5CD2C12C}" dt="2022-07-21T13:57:54.313" v="1105" actId="1076"/>
          <ac:spMkLst>
            <pc:docMk/>
            <pc:sldMk cId="4291720978" sldId="1086"/>
            <ac:spMk id="13" creationId="{80214C85-4602-A64F-8A18-B940445EC2CA}"/>
          </ac:spMkLst>
        </pc:spChg>
      </pc:sldChg>
      <pc:sldChg chg="modSp add mod">
        <pc:chgData name="Chris Lima" userId="b5ea056ce2397b48" providerId="LiveId" clId="{DE7C26B8-AF7F-4E44-8DE6-B70D5CD2C12C}" dt="2022-07-21T13:58:24.610" v="1113" actId="14100"/>
        <pc:sldMkLst>
          <pc:docMk/>
          <pc:sldMk cId="3814614292" sldId="1087"/>
        </pc:sldMkLst>
        <pc:spChg chg="mod">
          <ac:chgData name="Chris Lima" userId="b5ea056ce2397b48" providerId="LiveId" clId="{DE7C26B8-AF7F-4E44-8DE6-B70D5CD2C12C}" dt="2022-07-21T13:58:24.610" v="1113" actId="14100"/>
          <ac:spMkLst>
            <pc:docMk/>
            <pc:sldMk cId="3814614292" sldId="1087"/>
            <ac:spMk id="13" creationId="{80214C85-4602-A64F-8A18-B940445EC2CA}"/>
          </ac:spMkLst>
        </pc:spChg>
      </pc:sldChg>
      <pc:sldChg chg="modSp add mod">
        <pc:chgData name="Chris Lima" userId="b5ea056ce2397b48" providerId="LiveId" clId="{DE7C26B8-AF7F-4E44-8DE6-B70D5CD2C12C}" dt="2022-07-21T14:05:12.091" v="1215" actId="1076"/>
        <pc:sldMkLst>
          <pc:docMk/>
          <pc:sldMk cId="4152064090" sldId="1088"/>
        </pc:sldMkLst>
        <pc:spChg chg="mod">
          <ac:chgData name="Chris Lima" userId="b5ea056ce2397b48" providerId="LiveId" clId="{DE7C26B8-AF7F-4E44-8DE6-B70D5CD2C12C}" dt="2022-07-21T14:05:12.091" v="1215" actId="1076"/>
          <ac:spMkLst>
            <pc:docMk/>
            <pc:sldMk cId="4152064090" sldId="1088"/>
            <ac:spMk id="13" creationId="{80214C85-4602-A64F-8A18-B940445EC2CA}"/>
          </ac:spMkLst>
        </pc:spChg>
      </pc:sldChg>
      <pc:sldChg chg="modSp add mod">
        <pc:chgData name="Chris Lima" userId="b5ea056ce2397b48" providerId="LiveId" clId="{DE7C26B8-AF7F-4E44-8DE6-B70D5CD2C12C}" dt="2022-07-21T13:59:55.558" v="1142" actId="1076"/>
        <pc:sldMkLst>
          <pc:docMk/>
          <pc:sldMk cId="338758230" sldId="1089"/>
        </pc:sldMkLst>
        <pc:spChg chg="mod">
          <ac:chgData name="Chris Lima" userId="b5ea056ce2397b48" providerId="LiveId" clId="{DE7C26B8-AF7F-4E44-8DE6-B70D5CD2C12C}" dt="2022-07-21T13:59:48.929" v="1139" actId="20577"/>
          <ac:spMkLst>
            <pc:docMk/>
            <pc:sldMk cId="338758230" sldId="1089"/>
            <ac:spMk id="13" creationId="{80214C85-4602-A64F-8A18-B940445EC2CA}"/>
          </ac:spMkLst>
        </pc:spChg>
        <pc:picChg chg="mod">
          <ac:chgData name="Chris Lima" userId="b5ea056ce2397b48" providerId="LiveId" clId="{DE7C26B8-AF7F-4E44-8DE6-B70D5CD2C12C}" dt="2022-07-21T13:59:55.558" v="1142" actId="1076"/>
          <ac:picMkLst>
            <pc:docMk/>
            <pc:sldMk cId="338758230" sldId="1089"/>
            <ac:picMk id="7170" creationId="{AE9E6F70-388F-DD45-8139-7635224CE2F4}"/>
          </ac:picMkLst>
        </pc:picChg>
      </pc:sldChg>
      <pc:sldChg chg="modSp add mod">
        <pc:chgData name="Chris Lima" userId="b5ea056ce2397b48" providerId="LiveId" clId="{DE7C26B8-AF7F-4E44-8DE6-B70D5CD2C12C}" dt="2022-07-21T14:02:09.069" v="1168" actId="207"/>
        <pc:sldMkLst>
          <pc:docMk/>
          <pc:sldMk cId="410106999" sldId="1090"/>
        </pc:sldMkLst>
        <pc:spChg chg="mod">
          <ac:chgData name="Chris Lima" userId="b5ea056ce2397b48" providerId="LiveId" clId="{DE7C26B8-AF7F-4E44-8DE6-B70D5CD2C12C}" dt="2022-07-21T14:02:09.069" v="1168" actId="207"/>
          <ac:spMkLst>
            <pc:docMk/>
            <pc:sldMk cId="410106999" sldId="1090"/>
            <ac:spMk id="13" creationId="{80214C85-4602-A64F-8A18-B940445EC2CA}"/>
          </ac:spMkLst>
        </pc:spChg>
        <pc:picChg chg="mod">
          <ac:chgData name="Chris Lima" userId="b5ea056ce2397b48" providerId="LiveId" clId="{DE7C26B8-AF7F-4E44-8DE6-B70D5CD2C12C}" dt="2022-07-21T14:01:46.470" v="1166" actId="1076"/>
          <ac:picMkLst>
            <pc:docMk/>
            <pc:sldMk cId="410106999" sldId="1090"/>
            <ac:picMk id="8194" creationId="{FF01076F-625A-8743-8046-270D2310A3DA}"/>
          </ac:picMkLst>
        </pc:picChg>
      </pc:sldChg>
      <pc:sldChg chg="modSp add mod">
        <pc:chgData name="Chris Lima" userId="b5ea056ce2397b48" providerId="LiveId" clId="{DE7C26B8-AF7F-4E44-8DE6-B70D5CD2C12C}" dt="2022-07-21T14:03:26.470" v="1193" actId="1076"/>
        <pc:sldMkLst>
          <pc:docMk/>
          <pc:sldMk cId="1340525487" sldId="1091"/>
        </pc:sldMkLst>
        <pc:spChg chg="mod">
          <ac:chgData name="Chris Lima" userId="b5ea056ce2397b48" providerId="LiveId" clId="{DE7C26B8-AF7F-4E44-8DE6-B70D5CD2C12C}" dt="2022-07-21T14:03:22.619" v="1190" actId="1076"/>
          <ac:spMkLst>
            <pc:docMk/>
            <pc:sldMk cId="1340525487" sldId="1091"/>
            <ac:spMk id="13" creationId="{80214C85-4602-A64F-8A18-B940445EC2CA}"/>
          </ac:spMkLst>
        </pc:spChg>
        <pc:picChg chg="mod">
          <ac:chgData name="Chris Lima" userId="b5ea056ce2397b48" providerId="LiveId" clId="{DE7C26B8-AF7F-4E44-8DE6-B70D5CD2C12C}" dt="2022-07-21T14:03:26.470" v="1193" actId="1076"/>
          <ac:picMkLst>
            <pc:docMk/>
            <pc:sldMk cId="1340525487" sldId="1091"/>
            <ac:picMk id="4" creationId="{69352D2B-958C-7346-B01D-B17BF07433E8}"/>
          </ac:picMkLst>
        </pc:picChg>
      </pc:sldChg>
      <pc:sldChg chg="modSp add mod">
        <pc:chgData name="Chris Lima" userId="b5ea056ce2397b48" providerId="LiveId" clId="{DE7C26B8-AF7F-4E44-8DE6-B70D5CD2C12C}" dt="2022-07-21T14:04:33.197" v="1207" actId="207"/>
        <pc:sldMkLst>
          <pc:docMk/>
          <pc:sldMk cId="3238646897" sldId="1092"/>
        </pc:sldMkLst>
        <pc:spChg chg="mod">
          <ac:chgData name="Chris Lima" userId="b5ea056ce2397b48" providerId="LiveId" clId="{DE7C26B8-AF7F-4E44-8DE6-B70D5CD2C12C}" dt="2022-07-21T14:04:33.197" v="1207" actId="207"/>
          <ac:spMkLst>
            <pc:docMk/>
            <pc:sldMk cId="3238646897" sldId="1092"/>
            <ac:spMk id="13" creationId="{80214C85-4602-A64F-8A18-B940445EC2CA}"/>
          </ac:spMkLst>
        </pc:spChg>
      </pc:sldChg>
      <pc:sldChg chg="modSp add mod">
        <pc:chgData name="Chris Lima" userId="b5ea056ce2397b48" providerId="LiveId" clId="{DE7C26B8-AF7F-4E44-8DE6-B70D5CD2C12C}" dt="2022-07-21T14:05:34.496" v="1232" actId="1076"/>
        <pc:sldMkLst>
          <pc:docMk/>
          <pc:sldMk cId="637145986" sldId="1093"/>
        </pc:sldMkLst>
        <pc:spChg chg="mod">
          <ac:chgData name="Chris Lima" userId="b5ea056ce2397b48" providerId="LiveId" clId="{DE7C26B8-AF7F-4E44-8DE6-B70D5CD2C12C}" dt="2022-07-21T14:05:29.742" v="1231" actId="20577"/>
          <ac:spMkLst>
            <pc:docMk/>
            <pc:sldMk cId="637145986" sldId="1093"/>
            <ac:spMk id="13" creationId="{80214C85-4602-A64F-8A18-B940445EC2CA}"/>
          </ac:spMkLst>
        </pc:spChg>
        <pc:picChg chg="mod">
          <ac:chgData name="Chris Lima" userId="b5ea056ce2397b48" providerId="LiveId" clId="{DE7C26B8-AF7F-4E44-8DE6-B70D5CD2C12C}" dt="2022-07-21T14:05:34.496" v="1232" actId="1076"/>
          <ac:picMkLst>
            <pc:docMk/>
            <pc:sldMk cId="637145986" sldId="1093"/>
            <ac:picMk id="3" creationId="{954C5CB9-6F6D-B042-9B35-709631B23814}"/>
          </ac:picMkLst>
        </pc:picChg>
      </pc:sldChg>
      <pc:sldChg chg="addSp delSp modSp add mod">
        <pc:chgData name="Chris Lima" userId="b5ea056ce2397b48" providerId="LiveId" clId="{DE7C26B8-AF7F-4E44-8DE6-B70D5CD2C12C}" dt="2022-07-21T14:06:20.801" v="1242" actId="207"/>
        <pc:sldMkLst>
          <pc:docMk/>
          <pc:sldMk cId="3534669075" sldId="1094"/>
        </pc:sldMkLst>
        <pc:spChg chg="add del mod">
          <ac:chgData name="Chris Lima" userId="b5ea056ce2397b48" providerId="LiveId" clId="{DE7C26B8-AF7F-4E44-8DE6-B70D5CD2C12C}" dt="2022-07-21T14:06:20.801" v="1242" actId="207"/>
          <ac:spMkLst>
            <pc:docMk/>
            <pc:sldMk cId="3534669075" sldId="1094"/>
            <ac:spMk id="13" creationId="{80214C85-4602-A64F-8A18-B940445EC2CA}"/>
          </ac:spMkLst>
        </pc:spChg>
      </pc:sldChg>
      <pc:sldChg chg="add">
        <pc:chgData name="Chris Lima" userId="b5ea056ce2397b48" providerId="LiveId" clId="{DE7C26B8-AF7F-4E44-8DE6-B70D5CD2C12C}" dt="2022-07-21T13:39:15.436" v="970"/>
        <pc:sldMkLst>
          <pc:docMk/>
          <pc:sldMk cId="1076152288" sldId="1095"/>
        </pc:sldMkLst>
      </pc:sldChg>
      <pc:sldChg chg="add">
        <pc:chgData name="Chris Lima" userId="b5ea056ce2397b48" providerId="LiveId" clId="{DE7C26B8-AF7F-4E44-8DE6-B70D5CD2C12C}" dt="2022-07-21T13:39:15.436" v="970"/>
        <pc:sldMkLst>
          <pc:docMk/>
          <pc:sldMk cId="189006330" sldId="1096"/>
        </pc:sldMkLst>
      </pc:sldChg>
      <pc:sldChg chg="add">
        <pc:chgData name="Chris Lima" userId="b5ea056ce2397b48" providerId="LiveId" clId="{DE7C26B8-AF7F-4E44-8DE6-B70D5CD2C12C}" dt="2022-07-21T13:39:15.436" v="970"/>
        <pc:sldMkLst>
          <pc:docMk/>
          <pc:sldMk cId="3637711117" sldId="1098"/>
        </pc:sldMkLst>
      </pc:sldChg>
      <pc:sldChg chg="add">
        <pc:chgData name="Chris Lima" userId="b5ea056ce2397b48" providerId="LiveId" clId="{DE7C26B8-AF7F-4E44-8DE6-B70D5CD2C12C}" dt="2022-07-21T13:39:15.436" v="970"/>
        <pc:sldMkLst>
          <pc:docMk/>
          <pc:sldMk cId="3080841521" sldId="1099"/>
        </pc:sldMkLst>
      </pc:sldChg>
      <pc:sldChg chg="add">
        <pc:chgData name="Chris Lima" userId="b5ea056ce2397b48" providerId="LiveId" clId="{DE7C26B8-AF7F-4E44-8DE6-B70D5CD2C12C}" dt="2022-07-21T13:39:15.436" v="970"/>
        <pc:sldMkLst>
          <pc:docMk/>
          <pc:sldMk cId="2559697201" sldId="1100"/>
        </pc:sldMkLst>
      </pc:sldChg>
      <pc:sldChg chg="add">
        <pc:chgData name="Chris Lima" userId="b5ea056ce2397b48" providerId="LiveId" clId="{DE7C26B8-AF7F-4E44-8DE6-B70D5CD2C12C}" dt="2022-07-21T13:39:15.436" v="970"/>
        <pc:sldMkLst>
          <pc:docMk/>
          <pc:sldMk cId="1816731043" sldId="1101"/>
        </pc:sldMkLst>
      </pc:sldChg>
      <pc:sldChg chg="add">
        <pc:chgData name="Chris Lima" userId="b5ea056ce2397b48" providerId="LiveId" clId="{DE7C26B8-AF7F-4E44-8DE6-B70D5CD2C12C}" dt="2022-07-21T13:39:15.436" v="970"/>
        <pc:sldMkLst>
          <pc:docMk/>
          <pc:sldMk cId="2344536939" sldId="1102"/>
        </pc:sldMkLst>
      </pc:sldChg>
      <pc:sldChg chg="add">
        <pc:chgData name="Chris Lima" userId="b5ea056ce2397b48" providerId="LiveId" clId="{DE7C26B8-AF7F-4E44-8DE6-B70D5CD2C12C}" dt="2022-07-21T13:39:15.436" v="970"/>
        <pc:sldMkLst>
          <pc:docMk/>
          <pc:sldMk cId="2468561386" sldId="1103"/>
        </pc:sldMkLst>
      </pc:sldChg>
      <pc:sldChg chg="add">
        <pc:chgData name="Chris Lima" userId="b5ea056ce2397b48" providerId="LiveId" clId="{DE7C26B8-AF7F-4E44-8DE6-B70D5CD2C12C}" dt="2022-07-21T13:39:15.436" v="970"/>
        <pc:sldMkLst>
          <pc:docMk/>
          <pc:sldMk cId="2047809383" sldId="1104"/>
        </pc:sldMkLst>
      </pc:sldChg>
      <pc:sldChg chg="add">
        <pc:chgData name="Chris Lima" userId="b5ea056ce2397b48" providerId="LiveId" clId="{DE7C26B8-AF7F-4E44-8DE6-B70D5CD2C12C}" dt="2022-07-21T13:39:15.436" v="970"/>
        <pc:sldMkLst>
          <pc:docMk/>
          <pc:sldMk cId="786149605" sldId="1105"/>
        </pc:sldMkLst>
      </pc:sldChg>
      <pc:sldChg chg="add">
        <pc:chgData name="Chris Lima" userId="b5ea056ce2397b48" providerId="LiveId" clId="{DE7C26B8-AF7F-4E44-8DE6-B70D5CD2C12C}" dt="2022-07-21T13:39:15.436" v="970"/>
        <pc:sldMkLst>
          <pc:docMk/>
          <pc:sldMk cId="1781386519" sldId="1106"/>
        </pc:sldMkLst>
      </pc:sldChg>
      <pc:sldChg chg="add">
        <pc:chgData name="Chris Lima" userId="b5ea056ce2397b48" providerId="LiveId" clId="{DE7C26B8-AF7F-4E44-8DE6-B70D5CD2C12C}" dt="2022-07-21T13:39:15.436" v="970"/>
        <pc:sldMkLst>
          <pc:docMk/>
          <pc:sldMk cId="2826070840" sldId="1107"/>
        </pc:sldMkLst>
      </pc:sldChg>
      <pc:sldChg chg="add">
        <pc:chgData name="Chris Lima" userId="b5ea056ce2397b48" providerId="LiveId" clId="{DE7C26B8-AF7F-4E44-8DE6-B70D5CD2C12C}" dt="2022-07-21T13:39:15.436" v="970"/>
        <pc:sldMkLst>
          <pc:docMk/>
          <pc:sldMk cId="2015224240" sldId="1108"/>
        </pc:sldMkLst>
      </pc:sldChg>
      <pc:sldChg chg="add">
        <pc:chgData name="Chris Lima" userId="b5ea056ce2397b48" providerId="LiveId" clId="{DE7C26B8-AF7F-4E44-8DE6-B70D5CD2C12C}" dt="2022-07-21T13:39:15.436" v="970"/>
        <pc:sldMkLst>
          <pc:docMk/>
          <pc:sldMk cId="2068541803" sldId="1109"/>
        </pc:sldMkLst>
      </pc:sldChg>
      <pc:sldChg chg="add">
        <pc:chgData name="Chris Lima" userId="b5ea056ce2397b48" providerId="LiveId" clId="{DE7C26B8-AF7F-4E44-8DE6-B70D5CD2C12C}" dt="2022-07-21T13:39:15.436" v="970"/>
        <pc:sldMkLst>
          <pc:docMk/>
          <pc:sldMk cId="268519058" sldId="1110"/>
        </pc:sldMkLst>
      </pc:sldChg>
      <pc:sldChg chg="add">
        <pc:chgData name="Chris Lima" userId="b5ea056ce2397b48" providerId="LiveId" clId="{DE7C26B8-AF7F-4E44-8DE6-B70D5CD2C12C}" dt="2022-07-21T13:39:15.436" v="970"/>
        <pc:sldMkLst>
          <pc:docMk/>
          <pc:sldMk cId="232938404" sldId="1111"/>
        </pc:sldMkLst>
      </pc:sldChg>
      <pc:sldChg chg="add">
        <pc:chgData name="Chris Lima" userId="b5ea056ce2397b48" providerId="LiveId" clId="{DE7C26B8-AF7F-4E44-8DE6-B70D5CD2C12C}" dt="2022-07-21T13:39:15.436" v="970"/>
        <pc:sldMkLst>
          <pc:docMk/>
          <pc:sldMk cId="2868151023" sldId="1112"/>
        </pc:sldMkLst>
      </pc:sldChg>
      <pc:sldChg chg="add">
        <pc:chgData name="Chris Lima" userId="b5ea056ce2397b48" providerId="LiveId" clId="{DE7C26B8-AF7F-4E44-8DE6-B70D5CD2C12C}" dt="2022-07-21T13:39:15.436" v="970"/>
        <pc:sldMkLst>
          <pc:docMk/>
          <pc:sldMk cId="3585842603" sldId="1114"/>
        </pc:sldMkLst>
      </pc:sldChg>
      <pc:sldChg chg="add">
        <pc:chgData name="Chris Lima" userId="b5ea056ce2397b48" providerId="LiveId" clId="{DE7C26B8-AF7F-4E44-8DE6-B70D5CD2C12C}" dt="2022-07-21T13:39:15.436" v="970"/>
        <pc:sldMkLst>
          <pc:docMk/>
          <pc:sldMk cId="1699231004" sldId="1115"/>
        </pc:sldMkLst>
      </pc:sldChg>
      <pc:sldChg chg="add">
        <pc:chgData name="Chris Lima" userId="b5ea056ce2397b48" providerId="LiveId" clId="{DE7C26B8-AF7F-4E44-8DE6-B70D5CD2C12C}" dt="2022-07-21T13:39:15.436" v="970"/>
        <pc:sldMkLst>
          <pc:docMk/>
          <pc:sldMk cId="1904206930" sldId="1116"/>
        </pc:sldMkLst>
      </pc:sldChg>
      <pc:sldChg chg="add">
        <pc:chgData name="Chris Lima" userId="b5ea056ce2397b48" providerId="LiveId" clId="{DE7C26B8-AF7F-4E44-8DE6-B70D5CD2C12C}" dt="2022-07-21T13:39:15.436" v="970"/>
        <pc:sldMkLst>
          <pc:docMk/>
          <pc:sldMk cId="3673504515" sldId="1117"/>
        </pc:sldMkLst>
      </pc:sldChg>
      <pc:sldChg chg="add">
        <pc:chgData name="Chris Lima" userId="b5ea056ce2397b48" providerId="LiveId" clId="{DE7C26B8-AF7F-4E44-8DE6-B70D5CD2C12C}" dt="2022-07-21T13:39:15.436" v="970"/>
        <pc:sldMkLst>
          <pc:docMk/>
          <pc:sldMk cId="2386573896" sldId="1118"/>
        </pc:sldMkLst>
      </pc:sldChg>
      <pc:sldChg chg="add">
        <pc:chgData name="Chris Lima" userId="b5ea056ce2397b48" providerId="LiveId" clId="{DE7C26B8-AF7F-4E44-8DE6-B70D5CD2C12C}" dt="2022-07-21T13:39:15.436" v="970"/>
        <pc:sldMkLst>
          <pc:docMk/>
          <pc:sldMk cId="2477409440" sldId="1119"/>
        </pc:sldMkLst>
      </pc:sldChg>
      <pc:sldChg chg="add">
        <pc:chgData name="Chris Lima" userId="b5ea056ce2397b48" providerId="LiveId" clId="{DE7C26B8-AF7F-4E44-8DE6-B70D5CD2C12C}" dt="2022-07-21T13:39:15.436" v="970"/>
        <pc:sldMkLst>
          <pc:docMk/>
          <pc:sldMk cId="3866699603" sldId="1121"/>
        </pc:sldMkLst>
      </pc:sldChg>
      <pc:sldChg chg="add">
        <pc:chgData name="Chris Lima" userId="b5ea056ce2397b48" providerId="LiveId" clId="{DE7C26B8-AF7F-4E44-8DE6-B70D5CD2C12C}" dt="2022-07-21T13:39:15.436" v="970"/>
        <pc:sldMkLst>
          <pc:docMk/>
          <pc:sldMk cId="241443140" sldId="1122"/>
        </pc:sldMkLst>
      </pc:sldChg>
      <pc:sldChg chg="add">
        <pc:chgData name="Chris Lima" userId="b5ea056ce2397b48" providerId="LiveId" clId="{DE7C26B8-AF7F-4E44-8DE6-B70D5CD2C12C}" dt="2022-07-21T13:39:15.436" v="970"/>
        <pc:sldMkLst>
          <pc:docMk/>
          <pc:sldMk cId="2596328224" sldId="1123"/>
        </pc:sldMkLst>
      </pc:sldChg>
      <pc:sldChg chg="add">
        <pc:chgData name="Chris Lima" userId="b5ea056ce2397b48" providerId="LiveId" clId="{DE7C26B8-AF7F-4E44-8DE6-B70D5CD2C12C}" dt="2022-07-21T13:39:15.436" v="970"/>
        <pc:sldMkLst>
          <pc:docMk/>
          <pc:sldMk cId="3186693139" sldId="1124"/>
        </pc:sldMkLst>
      </pc:sldChg>
      <pc:sldChg chg="add">
        <pc:chgData name="Chris Lima" userId="b5ea056ce2397b48" providerId="LiveId" clId="{DE7C26B8-AF7F-4E44-8DE6-B70D5CD2C12C}" dt="2022-07-21T13:39:15.436" v="970"/>
        <pc:sldMkLst>
          <pc:docMk/>
          <pc:sldMk cId="1117497736" sldId="1125"/>
        </pc:sldMkLst>
      </pc:sldChg>
      <pc:sldChg chg="add">
        <pc:chgData name="Chris Lima" userId="b5ea056ce2397b48" providerId="LiveId" clId="{DE7C26B8-AF7F-4E44-8DE6-B70D5CD2C12C}" dt="2022-07-21T13:39:15.436" v="970"/>
        <pc:sldMkLst>
          <pc:docMk/>
          <pc:sldMk cId="491963117" sldId="1126"/>
        </pc:sldMkLst>
      </pc:sldChg>
      <pc:sldChg chg="add">
        <pc:chgData name="Chris Lima" userId="b5ea056ce2397b48" providerId="LiveId" clId="{DE7C26B8-AF7F-4E44-8DE6-B70D5CD2C12C}" dt="2022-07-21T13:39:15.436" v="970"/>
        <pc:sldMkLst>
          <pc:docMk/>
          <pc:sldMk cId="3106047010" sldId="1128"/>
        </pc:sldMkLst>
      </pc:sldChg>
      <pc:sldChg chg="add">
        <pc:chgData name="Chris Lima" userId="b5ea056ce2397b48" providerId="LiveId" clId="{DE7C26B8-AF7F-4E44-8DE6-B70D5CD2C12C}" dt="2022-07-21T13:39:15.436" v="970"/>
        <pc:sldMkLst>
          <pc:docMk/>
          <pc:sldMk cId="2469219723" sldId="1129"/>
        </pc:sldMkLst>
      </pc:sldChg>
      <pc:sldChg chg="add">
        <pc:chgData name="Chris Lima" userId="b5ea056ce2397b48" providerId="LiveId" clId="{DE7C26B8-AF7F-4E44-8DE6-B70D5CD2C12C}" dt="2022-07-21T13:39:15.436" v="970"/>
        <pc:sldMkLst>
          <pc:docMk/>
          <pc:sldMk cId="4123545152" sldId="1130"/>
        </pc:sldMkLst>
      </pc:sldChg>
      <pc:sldChg chg="add">
        <pc:chgData name="Chris Lima" userId="b5ea056ce2397b48" providerId="LiveId" clId="{DE7C26B8-AF7F-4E44-8DE6-B70D5CD2C12C}" dt="2022-07-21T13:39:15.436" v="970"/>
        <pc:sldMkLst>
          <pc:docMk/>
          <pc:sldMk cId="1140059853" sldId="1133"/>
        </pc:sldMkLst>
      </pc:sldChg>
      <pc:sldChg chg="add">
        <pc:chgData name="Chris Lima" userId="b5ea056ce2397b48" providerId="LiveId" clId="{DE7C26B8-AF7F-4E44-8DE6-B70D5CD2C12C}" dt="2022-07-21T13:39:15.436" v="970"/>
        <pc:sldMkLst>
          <pc:docMk/>
          <pc:sldMk cId="3244700159" sldId="1134"/>
        </pc:sldMkLst>
      </pc:sldChg>
      <pc:sldChg chg="add">
        <pc:chgData name="Chris Lima" userId="b5ea056ce2397b48" providerId="LiveId" clId="{DE7C26B8-AF7F-4E44-8DE6-B70D5CD2C12C}" dt="2022-07-21T13:39:15.436" v="970"/>
        <pc:sldMkLst>
          <pc:docMk/>
          <pc:sldMk cId="1346527598" sldId="1137"/>
        </pc:sldMkLst>
      </pc:sldChg>
      <pc:sldChg chg="add">
        <pc:chgData name="Chris Lima" userId="b5ea056ce2397b48" providerId="LiveId" clId="{DE7C26B8-AF7F-4E44-8DE6-B70D5CD2C12C}" dt="2022-07-21T13:39:15.436" v="970"/>
        <pc:sldMkLst>
          <pc:docMk/>
          <pc:sldMk cId="56122612" sldId="1139"/>
        </pc:sldMkLst>
      </pc:sldChg>
      <pc:sldChg chg="add">
        <pc:chgData name="Chris Lima" userId="b5ea056ce2397b48" providerId="LiveId" clId="{DE7C26B8-AF7F-4E44-8DE6-B70D5CD2C12C}" dt="2022-07-21T13:39:15.436" v="970"/>
        <pc:sldMkLst>
          <pc:docMk/>
          <pc:sldMk cId="1395517297" sldId="1141"/>
        </pc:sldMkLst>
      </pc:sldChg>
      <pc:sldChg chg="add">
        <pc:chgData name="Chris Lima" userId="b5ea056ce2397b48" providerId="LiveId" clId="{DE7C26B8-AF7F-4E44-8DE6-B70D5CD2C12C}" dt="2022-07-21T13:39:15.436" v="970"/>
        <pc:sldMkLst>
          <pc:docMk/>
          <pc:sldMk cId="1290504285" sldId="1142"/>
        </pc:sldMkLst>
      </pc:sldChg>
      <pc:sldChg chg="add">
        <pc:chgData name="Chris Lima" userId="b5ea056ce2397b48" providerId="LiveId" clId="{DE7C26B8-AF7F-4E44-8DE6-B70D5CD2C12C}" dt="2022-07-21T13:39:15.436" v="970"/>
        <pc:sldMkLst>
          <pc:docMk/>
          <pc:sldMk cId="3052337942" sldId="1144"/>
        </pc:sldMkLst>
      </pc:sldChg>
      <pc:sldChg chg="add">
        <pc:chgData name="Chris Lima" userId="b5ea056ce2397b48" providerId="LiveId" clId="{DE7C26B8-AF7F-4E44-8DE6-B70D5CD2C12C}" dt="2022-07-21T13:39:15.436" v="970"/>
        <pc:sldMkLst>
          <pc:docMk/>
          <pc:sldMk cId="71230765" sldId="1145"/>
        </pc:sldMkLst>
      </pc:sldChg>
      <pc:sldChg chg="add">
        <pc:chgData name="Chris Lima" userId="b5ea056ce2397b48" providerId="LiveId" clId="{DE7C26B8-AF7F-4E44-8DE6-B70D5CD2C12C}" dt="2022-07-21T13:39:15.436" v="970"/>
        <pc:sldMkLst>
          <pc:docMk/>
          <pc:sldMk cId="446616030" sldId="1147"/>
        </pc:sldMkLst>
      </pc:sldChg>
      <pc:sldChg chg="add">
        <pc:chgData name="Chris Lima" userId="b5ea056ce2397b48" providerId="LiveId" clId="{DE7C26B8-AF7F-4E44-8DE6-B70D5CD2C12C}" dt="2022-07-21T13:39:15.436" v="970"/>
        <pc:sldMkLst>
          <pc:docMk/>
          <pc:sldMk cId="1620571892" sldId="1148"/>
        </pc:sldMkLst>
      </pc:sldChg>
      <pc:sldChg chg="add">
        <pc:chgData name="Chris Lima" userId="b5ea056ce2397b48" providerId="LiveId" clId="{DE7C26B8-AF7F-4E44-8DE6-B70D5CD2C12C}" dt="2022-07-21T13:39:15.436" v="970"/>
        <pc:sldMkLst>
          <pc:docMk/>
          <pc:sldMk cId="32893368" sldId="1149"/>
        </pc:sldMkLst>
      </pc:sldChg>
      <pc:sldChg chg="add">
        <pc:chgData name="Chris Lima" userId="b5ea056ce2397b48" providerId="LiveId" clId="{DE7C26B8-AF7F-4E44-8DE6-B70D5CD2C12C}" dt="2022-07-21T13:39:15.436" v="970"/>
        <pc:sldMkLst>
          <pc:docMk/>
          <pc:sldMk cId="4197946872" sldId="1150"/>
        </pc:sldMkLst>
      </pc:sldChg>
      <pc:sldChg chg="add">
        <pc:chgData name="Chris Lima" userId="b5ea056ce2397b48" providerId="LiveId" clId="{DE7C26B8-AF7F-4E44-8DE6-B70D5CD2C12C}" dt="2022-07-21T13:39:15.436" v="970"/>
        <pc:sldMkLst>
          <pc:docMk/>
          <pc:sldMk cId="2600391120" sldId="1151"/>
        </pc:sldMkLst>
      </pc:sldChg>
      <pc:sldChg chg="add">
        <pc:chgData name="Chris Lima" userId="b5ea056ce2397b48" providerId="LiveId" clId="{DE7C26B8-AF7F-4E44-8DE6-B70D5CD2C12C}" dt="2022-07-21T13:39:15.436" v="970"/>
        <pc:sldMkLst>
          <pc:docMk/>
          <pc:sldMk cId="2237712803" sldId="1152"/>
        </pc:sldMkLst>
      </pc:sldChg>
      <pc:sldChg chg="add">
        <pc:chgData name="Chris Lima" userId="b5ea056ce2397b48" providerId="LiveId" clId="{DE7C26B8-AF7F-4E44-8DE6-B70D5CD2C12C}" dt="2022-07-21T13:39:15.436" v="970"/>
        <pc:sldMkLst>
          <pc:docMk/>
          <pc:sldMk cId="2420376652" sldId="1153"/>
        </pc:sldMkLst>
      </pc:sldChg>
      <pc:sldChg chg="add">
        <pc:chgData name="Chris Lima" userId="b5ea056ce2397b48" providerId="LiveId" clId="{DE7C26B8-AF7F-4E44-8DE6-B70D5CD2C12C}" dt="2022-07-21T13:39:15.436" v="970"/>
        <pc:sldMkLst>
          <pc:docMk/>
          <pc:sldMk cId="3336059960" sldId="1155"/>
        </pc:sldMkLst>
      </pc:sldChg>
      <pc:sldChg chg="add">
        <pc:chgData name="Chris Lima" userId="b5ea056ce2397b48" providerId="LiveId" clId="{DE7C26B8-AF7F-4E44-8DE6-B70D5CD2C12C}" dt="2022-07-21T13:39:15.436" v="970"/>
        <pc:sldMkLst>
          <pc:docMk/>
          <pc:sldMk cId="1837737987" sldId="1157"/>
        </pc:sldMkLst>
      </pc:sldChg>
      <pc:sldChg chg="add">
        <pc:chgData name="Chris Lima" userId="b5ea056ce2397b48" providerId="LiveId" clId="{DE7C26B8-AF7F-4E44-8DE6-B70D5CD2C12C}" dt="2022-07-21T13:39:15.436" v="970"/>
        <pc:sldMkLst>
          <pc:docMk/>
          <pc:sldMk cId="437167432" sldId="1158"/>
        </pc:sldMkLst>
      </pc:sldChg>
      <pc:sldChg chg="add">
        <pc:chgData name="Chris Lima" userId="b5ea056ce2397b48" providerId="LiveId" clId="{DE7C26B8-AF7F-4E44-8DE6-B70D5CD2C12C}" dt="2022-07-21T13:39:15.436" v="970"/>
        <pc:sldMkLst>
          <pc:docMk/>
          <pc:sldMk cId="3295707385" sldId="1159"/>
        </pc:sldMkLst>
      </pc:sldChg>
      <pc:sldChg chg="add">
        <pc:chgData name="Chris Lima" userId="b5ea056ce2397b48" providerId="LiveId" clId="{DE7C26B8-AF7F-4E44-8DE6-B70D5CD2C12C}" dt="2022-07-21T13:39:15.436" v="970"/>
        <pc:sldMkLst>
          <pc:docMk/>
          <pc:sldMk cId="4103054562" sldId="1160"/>
        </pc:sldMkLst>
      </pc:sldChg>
      <pc:sldChg chg="add">
        <pc:chgData name="Chris Lima" userId="b5ea056ce2397b48" providerId="LiveId" clId="{DE7C26B8-AF7F-4E44-8DE6-B70D5CD2C12C}" dt="2022-07-21T13:39:15.436" v="970"/>
        <pc:sldMkLst>
          <pc:docMk/>
          <pc:sldMk cId="642846260" sldId="1161"/>
        </pc:sldMkLst>
      </pc:sldChg>
      <pc:sldChg chg="add">
        <pc:chgData name="Chris Lima" userId="b5ea056ce2397b48" providerId="LiveId" clId="{DE7C26B8-AF7F-4E44-8DE6-B70D5CD2C12C}" dt="2022-07-21T13:39:15.436" v="970"/>
        <pc:sldMkLst>
          <pc:docMk/>
          <pc:sldMk cId="3782199515" sldId="1162"/>
        </pc:sldMkLst>
      </pc:sldChg>
      <pc:sldChg chg="add">
        <pc:chgData name="Chris Lima" userId="b5ea056ce2397b48" providerId="LiveId" clId="{DE7C26B8-AF7F-4E44-8DE6-B70D5CD2C12C}" dt="2022-07-21T13:39:15.436" v="970"/>
        <pc:sldMkLst>
          <pc:docMk/>
          <pc:sldMk cId="2921799532" sldId="1164"/>
        </pc:sldMkLst>
      </pc:sldChg>
      <pc:sldChg chg="add">
        <pc:chgData name="Chris Lima" userId="b5ea056ce2397b48" providerId="LiveId" clId="{DE7C26B8-AF7F-4E44-8DE6-B70D5CD2C12C}" dt="2022-07-21T13:39:15.436" v="970"/>
        <pc:sldMkLst>
          <pc:docMk/>
          <pc:sldMk cId="2408710836" sldId="1165"/>
        </pc:sldMkLst>
      </pc:sldChg>
      <pc:sldChg chg="add">
        <pc:chgData name="Chris Lima" userId="b5ea056ce2397b48" providerId="LiveId" clId="{DE7C26B8-AF7F-4E44-8DE6-B70D5CD2C12C}" dt="2022-07-21T13:39:15.436" v="970"/>
        <pc:sldMkLst>
          <pc:docMk/>
          <pc:sldMk cId="857239167" sldId="1167"/>
        </pc:sldMkLst>
      </pc:sldChg>
      <pc:sldChg chg="add">
        <pc:chgData name="Chris Lima" userId="b5ea056ce2397b48" providerId="LiveId" clId="{DE7C26B8-AF7F-4E44-8DE6-B70D5CD2C12C}" dt="2022-07-21T13:39:15.436" v="970"/>
        <pc:sldMkLst>
          <pc:docMk/>
          <pc:sldMk cId="2514497891" sldId="1168"/>
        </pc:sldMkLst>
      </pc:sldChg>
      <pc:sldChg chg="add">
        <pc:chgData name="Chris Lima" userId="b5ea056ce2397b48" providerId="LiveId" clId="{DE7C26B8-AF7F-4E44-8DE6-B70D5CD2C12C}" dt="2022-07-21T13:39:15.436" v="970"/>
        <pc:sldMkLst>
          <pc:docMk/>
          <pc:sldMk cId="4196624243" sldId="1170"/>
        </pc:sldMkLst>
      </pc:sldChg>
      <pc:sldChg chg="add">
        <pc:chgData name="Chris Lima" userId="b5ea056ce2397b48" providerId="LiveId" clId="{DE7C26B8-AF7F-4E44-8DE6-B70D5CD2C12C}" dt="2022-07-21T13:39:15.436" v="970"/>
        <pc:sldMkLst>
          <pc:docMk/>
          <pc:sldMk cId="4187243057" sldId="1171"/>
        </pc:sldMkLst>
      </pc:sldChg>
      <pc:sldChg chg="add">
        <pc:chgData name="Chris Lima" userId="b5ea056ce2397b48" providerId="LiveId" clId="{DE7C26B8-AF7F-4E44-8DE6-B70D5CD2C12C}" dt="2022-07-21T13:39:15.436" v="970"/>
        <pc:sldMkLst>
          <pc:docMk/>
          <pc:sldMk cId="294897536" sldId="1172"/>
        </pc:sldMkLst>
      </pc:sldChg>
      <pc:sldChg chg="add">
        <pc:chgData name="Chris Lima" userId="b5ea056ce2397b48" providerId="LiveId" clId="{DE7C26B8-AF7F-4E44-8DE6-B70D5CD2C12C}" dt="2022-07-21T13:39:15.436" v="970"/>
        <pc:sldMkLst>
          <pc:docMk/>
          <pc:sldMk cId="527229362" sldId="1173"/>
        </pc:sldMkLst>
      </pc:sldChg>
      <pc:sldChg chg="add">
        <pc:chgData name="Chris Lima" userId="b5ea056ce2397b48" providerId="LiveId" clId="{DE7C26B8-AF7F-4E44-8DE6-B70D5CD2C12C}" dt="2022-07-21T13:39:15.436" v="970"/>
        <pc:sldMkLst>
          <pc:docMk/>
          <pc:sldMk cId="2981334088" sldId="1174"/>
        </pc:sldMkLst>
      </pc:sldChg>
      <pc:sldChg chg="add">
        <pc:chgData name="Chris Lima" userId="b5ea056ce2397b48" providerId="LiveId" clId="{DE7C26B8-AF7F-4E44-8DE6-B70D5CD2C12C}" dt="2022-07-21T13:39:15.436" v="970"/>
        <pc:sldMkLst>
          <pc:docMk/>
          <pc:sldMk cId="1331550066" sldId="1175"/>
        </pc:sldMkLst>
      </pc:sldChg>
      <pc:sldChg chg="add">
        <pc:chgData name="Chris Lima" userId="b5ea056ce2397b48" providerId="LiveId" clId="{DE7C26B8-AF7F-4E44-8DE6-B70D5CD2C12C}" dt="2022-07-21T13:39:15.436" v="970"/>
        <pc:sldMkLst>
          <pc:docMk/>
          <pc:sldMk cId="3001469292" sldId="1176"/>
        </pc:sldMkLst>
      </pc:sldChg>
      <pc:sldChg chg="add">
        <pc:chgData name="Chris Lima" userId="b5ea056ce2397b48" providerId="LiveId" clId="{DE7C26B8-AF7F-4E44-8DE6-B70D5CD2C12C}" dt="2022-07-21T13:39:15.436" v="970"/>
        <pc:sldMkLst>
          <pc:docMk/>
          <pc:sldMk cId="1645676902" sldId="1177"/>
        </pc:sldMkLst>
      </pc:sldChg>
      <pc:sldChg chg="add">
        <pc:chgData name="Chris Lima" userId="b5ea056ce2397b48" providerId="LiveId" clId="{DE7C26B8-AF7F-4E44-8DE6-B70D5CD2C12C}" dt="2022-07-21T13:39:15.436" v="970"/>
        <pc:sldMkLst>
          <pc:docMk/>
          <pc:sldMk cId="19901120" sldId="1178"/>
        </pc:sldMkLst>
      </pc:sldChg>
      <pc:sldChg chg="add">
        <pc:chgData name="Chris Lima" userId="b5ea056ce2397b48" providerId="LiveId" clId="{DE7C26B8-AF7F-4E44-8DE6-B70D5CD2C12C}" dt="2022-07-21T13:39:15.436" v="970"/>
        <pc:sldMkLst>
          <pc:docMk/>
          <pc:sldMk cId="2944547460" sldId="1179"/>
        </pc:sldMkLst>
      </pc:sldChg>
      <pc:sldChg chg="add">
        <pc:chgData name="Chris Lima" userId="b5ea056ce2397b48" providerId="LiveId" clId="{DE7C26B8-AF7F-4E44-8DE6-B70D5CD2C12C}" dt="2022-07-21T13:39:15.436" v="970"/>
        <pc:sldMkLst>
          <pc:docMk/>
          <pc:sldMk cId="3042921504" sldId="1180"/>
        </pc:sldMkLst>
      </pc:sldChg>
      <pc:sldChg chg="add">
        <pc:chgData name="Chris Lima" userId="b5ea056ce2397b48" providerId="LiveId" clId="{DE7C26B8-AF7F-4E44-8DE6-B70D5CD2C12C}" dt="2022-07-21T13:39:15.436" v="970"/>
        <pc:sldMkLst>
          <pc:docMk/>
          <pc:sldMk cId="3166369352" sldId="1181"/>
        </pc:sldMkLst>
      </pc:sldChg>
      <pc:sldChg chg="add">
        <pc:chgData name="Chris Lima" userId="b5ea056ce2397b48" providerId="LiveId" clId="{DE7C26B8-AF7F-4E44-8DE6-B70D5CD2C12C}" dt="2022-07-21T13:39:15.436" v="970"/>
        <pc:sldMkLst>
          <pc:docMk/>
          <pc:sldMk cId="3443976376" sldId="1182"/>
        </pc:sldMkLst>
      </pc:sldChg>
      <pc:sldChg chg="addSp delSp modSp add mod">
        <pc:chgData name="Chris Lima" userId="b5ea056ce2397b48" providerId="LiveId" clId="{DE7C26B8-AF7F-4E44-8DE6-B70D5CD2C12C}" dt="2022-07-21T14:16:36.127" v="1597" actId="1076"/>
        <pc:sldMkLst>
          <pc:docMk/>
          <pc:sldMk cId="500153465" sldId="1183"/>
        </pc:sldMkLst>
        <pc:spChg chg="del mod">
          <ac:chgData name="Chris Lima" userId="b5ea056ce2397b48" providerId="LiveId" clId="{DE7C26B8-AF7F-4E44-8DE6-B70D5CD2C12C}" dt="2022-07-21T14:13:31.248" v="1255" actId="478"/>
          <ac:spMkLst>
            <pc:docMk/>
            <pc:sldMk cId="500153465" sldId="1183"/>
            <ac:spMk id="3" creationId="{1F9E61B4-FFF3-1C4C-8597-91AE35CF6FE0}"/>
          </ac:spMkLst>
        </pc:spChg>
        <pc:graphicFrameChg chg="add mod modGraphic">
          <ac:chgData name="Chris Lima" userId="b5ea056ce2397b48" providerId="LiveId" clId="{DE7C26B8-AF7F-4E44-8DE6-B70D5CD2C12C}" dt="2022-07-21T14:16:36.127" v="1597" actId="1076"/>
          <ac:graphicFrameMkLst>
            <pc:docMk/>
            <pc:sldMk cId="500153465" sldId="1183"/>
            <ac:graphicFrameMk id="5" creationId="{39ECC962-8242-78A7-FFE2-4E4AA864AB04}"/>
          </ac:graphicFrameMkLst>
        </pc:graphicFrameChg>
        <pc:picChg chg="del">
          <ac:chgData name="Chris Lima" userId="b5ea056ce2397b48" providerId="LiveId" clId="{DE7C26B8-AF7F-4E44-8DE6-B70D5CD2C12C}" dt="2022-07-21T14:13:08.721" v="1251" actId="478"/>
          <ac:picMkLst>
            <pc:docMk/>
            <pc:sldMk cId="500153465" sldId="1183"/>
            <ac:picMk id="11" creationId="{F050CDC4-2D67-467C-B799-DF8C26571F1F}"/>
          </ac:picMkLst>
        </pc:picChg>
      </pc:sldChg>
      <pc:sldChg chg="addSp delSp modSp add mod modAnim">
        <pc:chgData name="Chris Lima" userId="b5ea056ce2397b48" providerId="LiveId" clId="{DE7C26B8-AF7F-4E44-8DE6-B70D5CD2C12C}" dt="2022-07-21T14:29:39.111" v="1760" actId="14100"/>
        <pc:sldMkLst>
          <pc:docMk/>
          <pc:sldMk cId="2677333765" sldId="1184"/>
        </pc:sldMkLst>
        <pc:spChg chg="mod">
          <ac:chgData name="Chris Lima" userId="b5ea056ce2397b48" providerId="LiveId" clId="{DE7C26B8-AF7F-4E44-8DE6-B70D5CD2C12C}" dt="2022-07-21T14:29:10.347" v="1744" actId="1076"/>
          <ac:spMkLst>
            <pc:docMk/>
            <pc:sldMk cId="2677333765" sldId="1184"/>
            <ac:spMk id="3" creationId="{1F9E61B4-FFF3-1C4C-8597-91AE35CF6FE0}"/>
          </ac:spMkLst>
        </pc:spChg>
        <pc:spChg chg="add del mod">
          <ac:chgData name="Chris Lima" userId="b5ea056ce2397b48" providerId="LiveId" clId="{DE7C26B8-AF7F-4E44-8DE6-B70D5CD2C12C}" dt="2022-07-21T14:25:23.600" v="1641"/>
          <ac:spMkLst>
            <pc:docMk/>
            <pc:sldMk cId="2677333765" sldId="1184"/>
            <ac:spMk id="12" creationId="{F0E482EE-1E7B-93B9-3E77-8D37747CD173}"/>
          </ac:spMkLst>
        </pc:spChg>
        <pc:spChg chg="add mod">
          <ac:chgData name="Chris Lima" userId="b5ea056ce2397b48" providerId="LiveId" clId="{DE7C26B8-AF7F-4E44-8DE6-B70D5CD2C12C}" dt="2022-07-21T14:26:48.899" v="1692" actId="1076"/>
          <ac:spMkLst>
            <pc:docMk/>
            <pc:sldMk cId="2677333765" sldId="1184"/>
            <ac:spMk id="19" creationId="{DFBCC11A-B41D-135D-D7CF-C25B781187C6}"/>
          </ac:spMkLst>
        </pc:spChg>
        <pc:spChg chg="add mod">
          <ac:chgData name="Chris Lima" userId="b5ea056ce2397b48" providerId="LiveId" clId="{DE7C26B8-AF7F-4E44-8DE6-B70D5CD2C12C}" dt="2022-07-21T14:27:02.500" v="1698" actId="1076"/>
          <ac:spMkLst>
            <pc:docMk/>
            <pc:sldMk cId="2677333765" sldId="1184"/>
            <ac:spMk id="20" creationId="{180DD4C4-911A-2FB4-A75E-D5E34135567E}"/>
          </ac:spMkLst>
        </pc:spChg>
        <pc:spChg chg="add mod">
          <ac:chgData name="Chris Lima" userId="b5ea056ce2397b48" providerId="LiveId" clId="{DE7C26B8-AF7F-4E44-8DE6-B70D5CD2C12C}" dt="2022-07-21T14:27:27.399" v="1735" actId="20577"/>
          <ac:spMkLst>
            <pc:docMk/>
            <pc:sldMk cId="2677333765" sldId="1184"/>
            <ac:spMk id="25" creationId="{473AEC13-BE47-B7DB-35AD-9F914DFB41E0}"/>
          </ac:spMkLst>
        </pc:spChg>
        <pc:spChg chg="add mod">
          <ac:chgData name="Chris Lima" userId="b5ea056ce2397b48" providerId="LiveId" clId="{DE7C26B8-AF7F-4E44-8DE6-B70D5CD2C12C}" dt="2022-07-21T14:27:57.389" v="1736" actId="14100"/>
          <ac:spMkLst>
            <pc:docMk/>
            <pc:sldMk cId="2677333765" sldId="1184"/>
            <ac:spMk id="26" creationId="{5E000324-40C2-D161-33C8-225BE650E499}"/>
          </ac:spMkLst>
        </pc:spChg>
        <pc:spChg chg="add mod">
          <ac:chgData name="Chris Lima" userId="b5ea056ce2397b48" providerId="LiveId" clId="{DE7C26B8-AF7F-4E44-8DE6-B70D5CD2C12C}" dt="2022-07-21T14:29:39.111" v="1760" actId="14100"/>
          <ac:spMkLst>
            <pc:docMk/>
            <pc:sldMk cId="2677333765" sldId="1184"/>
            <ac:spMk id="30" creationId="{C010365F-8E42-F5DB-60B7-DC559669C47C}"/>
          </ac:spMkLst>
        </pc:spChg>
        <pc:picChg chg="add mod">
          <ac:chgData name="Chris Lima" userId="b5ea056ce2397b48" providerId="LiveId" clId="{DE7C26B8-AF7F-4E44-8DE6-B70D5CD2C12C}" dt="2022-07-21T14:26:30.335" v="1654" actId="1076"/>
          <ac:picMkLst>
            <pc:docMk/>
            <pc:sldMk cId="2677333765" sldId="1184"/>
            <ac:picMk id="5" creationId="{9E342612-C8F3-8144-6F25-9CB927A7C799}"/>
          </ac:picMkLst>
        </pc:picChg>
        <pc:picChg chg="del">
          <ac:chgData name="Chris Lima" userId="b5ea056ce2397b48" providerId="LiveId" clId="{DE7C26B8-AF7F-4E44-8DE6-B70D5CD2C12C}" dt="2022-07-21T14:19:10.005" v="1619" actId="478"/>
          <ac:picMkLst>
            <pc:docMk/>
            <pc:sldMk cId="2677333765" sldId="1184"/>
            <ac:picMk id="9" creationId="{D320D3F0-791C-9D14-FFDA-6FBB0CD80C1A}"/>
          </ac:picMkLst>
        </pc:picChg>
        <pc:picChg chg="add mod">
          <ac:chgData name="Chris Lima" userId="b5ea056ce2397b48" providerId="LiveId" clId="{DE7C26B8-AF7F-4E44-8DE6-B70D5CD2C12C}" dt="2022-07-21T14:26:30.335" v="1654" actId="1076"/>
          <ac:picMkLst>
            <pc:docMk/>
            <pc:sldMk cId="2677333765" sldId="1184"/>
            <ac:picMk id="10" creationId="{0B6D9800-953F-A507-BC1E-20F6726F0EB4}"/>
          </ac:picMkLst>
        </pc:picChg>
        <pc:picChg chg="add mod">
          <ac:chgData name="Chris Lima" userId="b5ea056ce2397b48" providerId="LiveId" clId="{DE7C26B8-AF7F-4E44-8DE6-B70D5CD2C12C}" dt="2022-07-21T14:26:30.335" v="1654" actId="1076"/>
          <ac:picMkLst>
            <pc:docMk/>
            <pc:sldMk cId="2677333765" sldId="1184"/>
            <ac:picMk id="11" creationId="{AAAE8DB7-BA4A-A292-8BA3-0A6003B1FD5C}"/>
          </ac:picMkLst>
        </pc:picChg>
        <pc:picChg chg="add del mod">
          <ac:chgData name="Chris Lima" userId="b5ea056ce2397b48" providerId="LiveId" clId="{DE7C26B8-AF7F-4E44-8DE6-B70D5CD2C12C}" dt="2022-07-21T14:25:23.599" v="1639" actId="478"/>
          <ac:picMkLst>
            <pc:docMk/>
            <pc:sldMk cId="2677333765" sldId="1184"/>
            <ac:picMk id="14" creationId="{C97B904F-09FA-4178-565D-227381F43831}"/>
          </ac:picMkLst>
        </pc:picChg>
        <pc:picChg chg="add del mod">
          <ac:chgData name="Chris Lima" userId="b5ea056ce2397b48" providerId="LiveId" clId="{DE7C26B8-AF7F-4E44-8DE6-B70D5CD2C12C}" dt="2022-07-21T14:25:41.142" v="1643" actId="478"/>
          <ac:picMkLst>
            <pc:docMk/>
            <pc:sldMk cId="2677333765" sldId="1184"/>
            <ac:picMk id="16" creationId="{A60EA563-C88D-99E0-820F-AC0D6CB21186}"/>
          </ac:picMkLst>
        </pc:picChg>
        <pc:picChg chg="add mod">
          <ac:chgData name="Chris Lima" userId="b5ea056ce2397b48" providerId="LiveId" clId="{DE7C26B8-AF7F-4E44-8DE6-B70D5CD2C12C}" dt="2022-07-21T14:26:30.335" v="1654" actId="1076"/>
          <ac:picMkLst>
            <pc:docMk/>
            <pc:sldMk cId="2677333765" sldId="1184"/>
            <ac:picMk id="18" creationId="{32C3CD0F-9FEA-8D3F-5102-603714C32EE7}"/>
          </ac:picMkLst>
        </pc:picChg>
        <pc:picChg chg="add mod">
          <ac:chgData name="Chris Lima" userId="b5ea056ce2397b48" providerId="LiveId" clId="{DE7C26B8-AF7F-4E44-8DE6-B70D5CD2C12C}" dt="2022-07-21T14:27:10.993" v="1700" actId="1076"/>
          <ac:picMkLst>
            <pc:docMk/>
            <pc:sldMk cId="2677333765" sldId="1184"/>
            <ac:picMk id="21" creationId="{33BBD666-5147-9092-09CD-83E5F371DB9B}"/>
          </ac:picMkLst>
        </pc:picChg>
        <pc:picChg chg="add mod">
          <ac:chgData name="Chris Lima" userId="b5ea056ce2397b48" providerId="LiveId" clId="{DE7C26B8-AF7F-4E44-8DE6-B70D5CD2C12C}" dt="2022-07-21T14:27:10.993" v="1700" actId="1076"/>
          <ac:picMkLst>
            <pc:docMk/>
            <pc:sldMk cId="2677333765" sldId="1184"/>
            <ac:picMk id="22" creationId="{47C6AFD5-3471-F079-3B20-9F4348474FF7}"/>
          </ac:picMkLst>
        </pc:picChg>
        <pc:picChg chg="add mod">
          <ac:chgData name="Chris Lima" userId="b5ea056ce2397b48" providerId="LiveId" clId="{DE7C26B8-AF7F-4E44-8DE6-B70D5CD2C12C}" dt="2022-07-21T14:27:10.993" v="1700" actId="1076"/>
          <ac:picMkLst>
            <pc:docMk/>
            <pc:sldMk cId="2677333765" sldId="1184"/>
            <ac:picMk id="23" creationId="{F6312081-DD7B-9937-2C73-84B6C18F0B37}"/>
          </ac:picMkLst>
        </pc:picChg>
        <pc:picChg chg="add mod">
          <ac:chgData name="Chris Lima" userId="b5ea056ce2397b48" providerId="LiveId" clId="{DE7C26B8-AF7F-4E44-8DE6-B70D5CD2C12C}" dt="2022-07-21T14:27:10.993" v="1700" actId="1076"/>
          <ac:picMkLst>
            <pc:docMk/>
            <pc:sldMk cId="2677333765" sldId="1184"/>
            <ac:picMk id="24" creationId="{C437B8AD-25A3-6F4A-1449-7AAC56F5E0F4}"/>
          </ac:picMkLst>
        </pc:picChg>
        <pc:picChg chg="add mod">
          <ac:chgData name="Chris Lima" userId="b5ea056ce2397b48" providerId="LiveId" clId="{DE7C26B8-AF7F-4E44-8DE6-B70D5CD2C12C}" dt="2022-07-21T14:29:35.259" v="1758" actId="14100"/>
          <ac:picMkLst>
            <pc:docMk/>
            <pc:sldMk cId="2677333765" sldId="1184"/>
            <ac:picMk id="27" creationId="{A9DC47C6-80EC-5712-D9B2-76288BEBD85B}"/>
          </ac:picMkLst>
        </pc:picChg>
        <pc:picChg chg="add mod">
          <ac:chgData name="Chris Lima" userId="b5ea056ce2397b48" providerId="LiveId" clId="{DE7C26B8-AF7F-4E44-8DE6-B70D5CD2C12C}" dt="2022-07-21T14:29:35.259" v="1758" actId="14100"/>
          <ac:picMkLst>
            <pc:docMk/>
            <pc:sldMk cId="2677333765" sldId="1184"/>
            <ac:picMk id="28" creationId="{C5410BC2-04BB-7772-EFBB-EFAF3FAC5D84}"/>
          </ac:picMkLst>
        </pc:picChg>
        <pc:picChg chg="add mod">
          <ac:chgData name="Chris Lima" userId="b5ea056ce2397b48" providerId="LiveId" clId="{DE7C26B8-AF7F-4E44-8DE6-B70D5CD2C12C}" dt="2022-07-21T14:29:35.259" v="1758" actId="14100"/>
          <ac:picMkLst>
            <pc:docMk/>
            <pc:sldMk cId="2677333765" sldId="1184"/>
            <ac:picMk id="29" creationId="{CE307929-E263-CE9F-BEAE-B9383567B04A}"/>
          </ac:picMkLst>
        </pc:picChg>
      </pc:sldChg>
      <pc:sldChg chg="modSp add mod">
        <pc:chgData name="Chris Lima" userId="b5ea056ce2397b48" providerId="LiveId" clId="{DE7C26B8-AF7F-4E44-8DE6-B70D5CD2C12C}" dt="2022-07-25T17:29:07.710" v="2180" actId="403"/>
        <pc:sldMkLst>
          <pc:docMk/>
          <pc:sldMk cId="817524645" sldId="1185"/>
        </pc:sldMkLst>
        <pc:spChg chg="mod">
          <ac:chgData name="Chris Lima" userId="b5ea056ce2397b48" providerId="LiveId" clId="{DE7C26B8-AF7F-4E44-8DE6-B70D5CD2C12C}" dt="2022-07-21T15:35:03.298" v="1821" actId="14100"/>
          <ac:spMkLst>
            <pc:docMk/>
            <pc:sldMk cId="817524645" sldId="1185"/>
            <ac:spMk id="2" creationId="{45E62BFC-8AAD-3448-9DD5-08BB16558FBA}"/>
          </ac:spMkLst>
        </pc:spChg>
        <pc:spChg chg="mod">
          <ac:chgData name="Chris Lima" userId="b5ea056ce2397b48" providerId="LiveId" clId="{DE7C26B8-AF7F-4E44-8DE6-B70D5CD2C12C}" dt="2022-07-25T17:29:07.710" v="2180" actId="403"/>
          <ac:spMkLst>
            <pc:docMk/>
            <pc:sldMk cId="817524645" sldId="1185"/>
            <ac:spMk id="3" creationId="{1F9E61B4-FFF3-1C4C-8597-91AE35CF6FE0}"/>
          </ac:spMkLst>
        </pc:spChg>
      </pc:sldChg>
      <pc:sldChg chg="modSp add mod">
        <pc:chgData name="Chris Lima" userId="b5ea056ce2397b48" providerId="LiveId" clId="{DE7C26B8-AF7F-4E44-8DE6-B70D5CD2C12C}" dt="2022-07-25T17:29:31.234" v="2181" actId="207"/>
        <pc:sldMkLst>
          <pc:docMk/>
          <pc:sldMk cId="2074786241" sldId="1186"/>
        </pc:sldMkLst>
        <pc:spChg chg="mod">
          <ac:chgData name="Chris Lima" userId="b5ea056ce2397b48" providerId="LiveId" clId="{DE7C26B8-AF7F-4E44-8DE6-B70D5CD2C12C}" dt="2022-07-21T15:37:17.334" v="1852" actId="20577"/>
          <ac:spMkLst>
            <pc:docMk/>
            <pc:sldMk cId="2074786241" sldId="1186"/>
            <ac:spMk id="2" creationId="{45E62BFC-8AAD-3448-9DD5-08BB16558FBA}"/>
          </ac:spMkLst>
        </pc:spChg>
        <pc:spChg chg="mod">
          <ac:chgData name="Chris Lima" userId="b5ea056ce2397b48" providerId="LiveId" clId="{DE7C26B8-AF7F-4E44-8DE6-B70D5CD2C12C}" dt="2022-07-25T17:29:31.234" v="2181" actId="207"/>
          <ac:spMkLst>
            <pc:docMk/>
            <pc:sldMk cId="2074786241" sldId="1186"/>
            <ac:spMk id="3" creationId="{1F9E61B4-FFF3-1C4C-8597-91AE35CF6FE0}"/>
          </ac:spMkLst>
        </pc:spChg>
      </pc:sldChg>
      <pc:sldChg chg="addSp delSp modSp add mod">
        <pc:chgData name="Chris Lima" userId="b5ea056ce2397b48" providerId="LiveId" clId="{DE7C26B8-AF7F-4E44-8DE6-B70D5CD2C12C}" dt="2022-07-21T15:39:26.101" v="2054" actId="207"/>
        <pc:sldMkLst>
          <pc:docMk/>
          <pc:sldMk cId="4093826389" sldId="1187"/>
        </pc:sldMkLst>
        <pc:spChg chg="mod">
          <ac:chgData name="Chris Lima" userId="b5ea056ce2397b48" providerId="LiveId" clId="{DE7C26B8-AF7F-4E44-8DE6-B70D5CD2C12C}" dt="2022-07-21T15:35:34.392" v="1828" actId="20577"/>
          <ac:spMkLst>
            <pc:docMk/>
            <pc:sldMk cId="4093826389" sldId="1187"/>
            <ac:spMk id="2" creationId="{45E62BFC-8AAD-3448-9DD5-08BB16558FBA}"/>
          </ac:spMkLst>
        </pc:spChg>
        <pc:spChg chg="del">
          <ac:chgData name="Chris Lima" userId="b5ea056ce2397b48" providerId="LiveId" clId="{DE7C26B8-AF7F-4E44-8DE6-B70D5CD2C12C}" dt="2022-07-21T15:35:38.731" v="1831" actId="478"/>
          <ac:spMkLst>
            <pc:docMk/>
            <pc:sldMk cId="4093826389" sldId="1187"/>
            <ac:spMk id="3" creationId="{1F9E61B4-FFF3-1C4C-8597-91AE35CF6FE0}"/>
          </ac:spMkLst>
        </pc:spChg>
        <pc:spChg chg="add mod">
          <ac:chgData name="Chris Lima" userId="b5ea056ce2397b48" providerId="LiveId" clId="{DE7C26B8-AF7F-4E44-8DE6-B70D5CD2C12C}" dt="2022-07-21T15:39:26.101" v="2054" actId="207"/>
          <ac:spMkLst>
            <pc:docMk/>
            <pc:sldMk cId="4093826389" sldId="1187"/>
            <ac:spMk id="10" creationId="{18E9CE09-38A1-B9E5-29B3-C5C1FAA8BEB1}"/>
          </ac:spMkLst>
        </pc:spChg>
        <pc:picChg chg="add mod">
          <ac:chgData name="Chris Lima" userId="b5ea056ce2397b48" providerId="LiveId" clId="{DE7C26B8-AF7F-4E44-8DE6-B70D5CD2C12C}" dt="2022-07-21T15:38:57.942" v="2043" actId="1076"/>
          <ac:picMkLst>
            <pc:docMk/>
            <pc:sldMk cId="4093826389" sldId="1187"/>
            <ac:picMk id="9" creationId="{7B199707-8094-125E-198F-296E87C207BB}"/>
          </ac:picMkLst>
        </pc:picChg>
      </pc:sldChg>
      <pc:sldChg chg="addSp delSp modSp add mod">
        <pc:chgData name="Chris Lima" userId="b5ea056ce2397b48" providerId="LiveId" clId="{DE7C26B8-AF7F-4E44-8DE6-B70D5CD2C12C}" dt="2022-07-21T15:45:25.391" v="2170" actId="1076"/>
        <pc:sldMkLst>
          <pc:docMk/>
          <pc:sldMk cId="355990362" sldId="1188"/>
        </pc:sldMkLst>
        <pc:spChg chg="mod">
          <ac:chgData name="Chris Lima" userId="b5ea056ce2397b48" providerId="LiveId" clId="{DE7C26B8-AF7F-4E44-8DE6-B70D5CD2C12C}" dt="2022-07-21T15:45:16.298" v="2167" actId="1076"/>
          <ac:spMkLst>
            <pc:docMk/>
            <pc:sldMk cId="355990362" sldId="1188"/>
            <ac:spMk id="2" creationId="{45E62BFC-8AAD-3448-9DD5-08BB16558FBA}"/>
          </ac:spMkLst>
        </pc:spChg>
        <pc:spChg chg="del mod">
          <ac:chgData name="Chris Lima" userId="b5ea056ce2397b48" providerId="LiveId" clId="{DE7C26B8-AF7F-4E44-8DE6-B70D5CD2C12C}" dt="2022-07-21T15:45:00.568" v="2156" actId="478"/>
          <ac:spMkLst>
            <pc:docMk/>
            <pc:sldMk cId="355990362" sldId="1188"/>
            <ac:spMk id="3" creationId="{1F9E61B4-FFF3-1C4C-8597-91AE35CF6FE0}"/>
          </ac:spMkLst>
        </pc:spChg>
        <pc:picChg chg="add mod">
          <ac:chgData name="Chris Lima" userId="b5ea056ce2397b48" providerId="LiveId" clId="{DE7C26B8-AF7F-4E44-8DE6-B70D5CD2C12C}" dt="2022-07-21T15:45:25.391" v="2170" actId="1076"/>
          <ac:picMkLst>
            <pc:docMk/>
            <pc:sldMk cId="355990362" sldId="1188"/>
            <ac:picMk id="9" creationId="{CFB096A3-03A1-37F6-9B72-70706F8BC8AD}"/>
          </ac:picMkLst>
        </pc:picChg>
      </pc:sldChg>
      <pc:sldMasterChg chg="addSp modSp">
        <pc:chgData name="Chris Lima" userId="b5ea056ce2397b48" providerId="LiveId" clId="{DE7C26B8-AF7F-4E44-8DE6-B70D5CD2C12C}" dt="2022-07-21T13:41:13.893" v="974"/>
        <pc:sldMasterMkLst>
          <pc:docMk/>
          <pc:sldMasterMk cId="2934857043" sldId="2147483648"/>
        </pc:sldMasterMkLst>
        <pc:spChg chg="add mod">
          <ac:chgData name="Chris Lima" userId="b5ea056ce2397b48" providerId="LiveId" clId="{DE7C26B8-AF7F-4E44-8DE6-B70D5CD2C12C}" dt="2022-07-21T13:41:05.458" v="973"/>
          <ac:spMkLst>
            <pc:docMk/>
            <pc:sldMasterMk cId="2934857043" sldId="2147483648"/>
            <ac:spMk id="7" creationId="{61C9FAC1-B8F4-E556-72F6-468A49DA8627}"/>
          </ac:spMkLst>
        </pc:spChg>
        <pc:picChg chg="add mod">
          <ac:chgData name="Chris Lima" userId="b5ea056ce2397b48" providerId="LiveId" clId="{DE7C26B8-AF7F-4E44-8DE6-B70D5CD2C12C}" dt="2022-07-21T13:41:13.893" v="974"/>
          <ac:picMkLst>
            <pc:docMk/>
            <pc:sldMasterMk cId="2934857043" sldId="2147483648"/>
            <ac:picMk id="8" creationId="{9AAEBD17-090C-ECD3-83EC-5523FADA206C}"/>
          </ac:picMkLst>
        </pc:picChg>
      </pc:sldMasterChg>
    </pc:docChg>
  </pc:docChgLst>
  <pc:docChgLst>
    <pc:chgData name="Chris Lima" userId="b5ea056ce2397b48" providerId="LiveId" clId="{73F3F916-AF13-41D2-A1EF-3666192EB785}"/>
    <pc:docChg chg="addSld delSld modSld sldOrd">
      <pc:chgData name="Chris Lima" userId="b5ea056ce2397b48" providerId="LiveId" clId="{73F3F916-AF13-41D2-A1EF-3666192EB785}" dt="2022-09-04T20:02:55.343" v="3"/>
      <pc:docMkLst>
        <pc:docMk/>
      </pc:docMkLst>
      <pc:sldChg chg="add ord">
        <pc:chgData name="Chris Lima" userId="b5ea056ce2397b48" providerId="LiveId" clId="{73F3F916-AF13-41D2-A1EF-3666192EB785}" dt="2022-09-04T20:02:55.343" v="3"/>
        <pc:sldMkLst>
          <pc:docMk/>
          <pc:sldMk cId="1975627203" sldId="257"/>
        </pc:sldMkLst>
      </pc:sldChg>
      <pc:sldChg chg="del">
        <pc:chgData name="Chris Lima" userId="b5ea056ce2397b48" providerId="LiveId" clId="{73F3F916-AF13-41D2-A1EF-3666192EB785}" dt="2022-09-04T20:02:53.013" v="0" actId="47"/>
        <pc:sldMkLst>
          <pc:docMk/>
          <pc:sldMk cId="2666077231" sldId="257"/>
        </pc:sldMkLst>
      </pc:sldChg>
    </pc:docChg>
  </pc:docChgLst>
  <pc:docChgLst>
    <pc:chgData name="Chris Lima" userId="b5ea056ce2397b48" providerId="LiveId" clId="{E842999E-9933-CF4D-8677-083163F1550E}"/>
    <pc:docChg chg="undo custSel addSld modSld">
      <pc:chgData name="Chris Lima" userId="b5ea056ce2397b48" providerId="LiveId" clId="{E842999E-9933-CF4D-8677-083163F1550E}" dt="2022-03-22T21:44:02.567" v="418" actId="20577"/>
      <pc:docMkLst>
        <pc:docMk/>
      </pc:docMkLst>
      <pc:sldChg chg="modSp mod">
        <pc:chgData name="Chris Lima" userId="b5ea056ce2397b48" providerId="LiveId" clId="{E842999E-9933-CF4D-8677-083163F1550E}" dt="2022-02-24T23:47:24.403" v="416" actId="1036"/>
        <pc:sldMkLst>
          <pc:docMk/>
          <pc:sldMk cId="2666077231" sldId="257"/>
        </pc:sldMkLst>
        <pc:spChg chg="mod">
          <ac:chgData name="Chris Lima" userId="b5ea056ce2397b48" providerId="LiveId" clId="{E842999E-9933-CF4D-8677-083163F1550E}" dt="2022-02-08T12:42:53.788" v="409" actId="20577"/>
          <ac:spMkLst>
            <pc:docMk/>
            <pc:sldMk cId="2666077231" sldId="257"/>
            <ac:spMk id="3" creationId="{1F9E61B4-FFF3-1C4C-8597-91AE35CF6FE0}"/>
          </ac:spMkLst>
        </pc:spChg>
        <pc:picChg chg="mod">
          <ac:chgData name="Chris Lima" userId="b5ea056ce2397b48" providerId="LiveId" clId="{E842999E-9933-CF4D-8677-083163F1550E}" dt="2022-02-24T23:47:24.403" v="416" actId="1036"/>
          <ac:picMkLst>
            <pc:docMk/>
            <pc:sldMk cId="2666077231" sldId="257"/>
            <ac:picMk id="9" creationId="{BFAF4505-F2B6-094A-B44E-36C11FA7DD0F}"/>
          </ac:picMkLst>
        </pc:picChg>
      </pc:sldChg>
      <pc:sldChg chg="addSp delSp modSp mod">
        <pc:chgData name="Chris Lima" userId="b5ea056ce2397b48" providerId="LiveId" clId="{E842999E-9933-CF4D-8677-083163F1550E}" dt="2022-02-01T21:03:40.720" v="41" actId="20577"/>
        <pc:sldMkLst>
          <pc:docMk/>
          <pc:sldMk cId="1994768577" sldId="424"/>
        </pc:sldMkLst>
        <pc:spChg chg="mod">
          <ac:chgData name="Chris Lima" userId="b5ea056ce2397b48" providerId="LiveId" clId="{E842999E-9933-CF4D-8677-083163F1550E}" dt="2022-02-01T21:03:40.720" v="41" actId="20577"/>
          <ac:spMkLst>
            <pc:docMk/>
            <pc:sldMk cId="1994768577" sldId="424"/>
            <ac:spMk id="8" creationId="{E83D96A7-D77C-3946-B611-395C5BAFCA25}"/>
          </ac:spMkLst>
        </pc:spChg>
        <pc:picChg chg="add del">
          <ac:chgData name="Chris Lima" userId="b5ea056ce2397b48" providerId="LiveId" clId="{E842999E-9933-CF4D-8677-083163F1550E}" dt="2022-02-01T21:03:33.362" v="37" actId="478"/>
          <ac:picMkLst>
            <pc:docMk/>
            <pc:sldMk cId="1994768577" sldId="424"/>
            <ac:picMk id="2" creationId="{C28F7D90-CF09-4042-9867-D4D4B7923F72}"/>
          </ac:picMkLst>
        </pc:picChg>
      </pc:sldChg>
      <pc:sldChg chg="modSp mod">
        <pc:chgData name="Chris Lima" userId="b5ea056ce2397b48" providerId="LiveId" clId="{E842999E-9933-CF4D-8677-083163F1550E}" dt="2022-02-01T21:04:22.723" v="73" actId="114"/>
        <pc:sldMkLst>
          <pc:docMk/>
          <pc:sldMk cId="3049351316" sldId="447"/>
        </pc:sldMkLst>
        <pc:spChg chg="mod">
          <ac:chgData name="Chris Lima" userId="b5ea056ce2397b48" providerId="LiveId" clId="{E842999E-9933-CF4D-8677-083163F1550E}" dt="2022-02-01T21:04:22.723" v="73" actId="114"/>
          <ac:spMkLst>
            <pc:docMk/>
            <pc:sldMk cId="3049351316" sldId="447"/>
            <ac:spMk id="3" creationId="{1F9E61B4-FFF3-1C4C-8597-91AE35CF6FE0}"/>
          </ac:spMkLst>
        </pc:spChg>
      </pc:sldChg>
      <pc:sldChg chg="modSp mod">
        <pc:chgData name="Chris Lima" userId="b5ea056ce2397b48" providerId="LiveId" clId="{E842999E-9933-CF4D-8677-083163F1550E}" dt="2022-02-01T21:04:43.529" v="86" actId="20577"/>
        <pc:sldMkLst>
          <pc:docMk/>
          <pc:sldMk cId="3162766905" sldId="448"/>
        </pc:sldMkLst>
        <pc:spChg chg="mod">
          <ac:chgData name="Chris Lima" userId="b5ea056ce2397b48" providerId="LiveId" clId="{E842999E-9933-CF4D-8677-083163F1550E}" dt="2022-02-01T21:04:43.529" v="86" actId="20577"/>
          <ac:spMkLst>
            <pc:docMk/>
            <pc:sldMk cId="3162766905" sldId="448"/>
            <ac:spMk id="3" creationId="{1F9E61B4-FFF3-1C4C-8597-91AE35CF6FE0}"/>
          </ac:spMkLst>
        </pc:spChg>
      </pc:sldChg>
      <pc:sldChg chg="addSp delSp modSp add mod">
        <pc:chgData name="Chris Lima" userId="b5ea056ce2397b48" providerId="LiveId" clId="{E842999E-9933-CF4D-8677-083163F1550E}" dt="2022-02-25T01:05:20.122" v="417" actId="14734"/>
        <pc:sldMkLst>
          <pc:docMk/>
          <pc:sldMk cId="4198497318" sldId="449"/>
        </pc:sldMkLst>
        <pc:spChg chg="del mod">
          <ac:chgData name="Chris Lima" userId="b5ea056ce2397b48" providerId="LiveId" clId="{E842999E-9933-CF4D-8677-083163F1550E}" dt="2022-02-02T18:18:18.524" v="292" actId="478"/>
          <ac:spMkLst>
            <pc:docMk/>
            <pc:sldMk cId="4198497318" sldId="449"/>
            <ac:spMk id="2" creationId="{45E62BFC-8AAD-3448-9DD5-08BB16558FBA}"/>
          </ac:spMkLst>
        </pc:spChg>
        <pc:spChg chg="mod">
          <ac:chgData name="Chris Lima" userId="b5ea056ce2397b48" providerId="LiveId" clId="{E842999E-9933-CF4D-8677-083163F1550E}" dt="2022-02-02T18:13:59.601" v="198" actId="21"/>
          <ac:spMkLst>
            <pc:docMk/>
            <pc:sldMk cId="4198497318" sldId="449"/>
            <ac:spMk id="3" creationId="{1F9E61B4-FFF3-1C4C-8597-91AE35CF6FE0}"/>
          </ac:spMkLst>
        </pc:spChg>
        <pc:spChg chg="add del mod">
          <ac:chgData name="Chris Lima" userId="b5ea056ce2397b48" providerId="LiveId" clId="{E842999E-9933-CF4D-8677-083163F1550E}" dt="2022-02-02T18:18:21.552" v="293" actId="478"/>
          <ac:spMkLst>
            <pc:docMk/>
            <pc:sldMk cId="4198497318" sldId="449"/>
            <ac:spMk id="11" creationId="{689300F3-490D-E44A-960C-B2318D7DD931}"/>
          </ac:spMkLst>
        </pc:spChg>
        <pc:graphicFrameChg chg="add del mod">
          <ac:chgData name="Chris Lima" userId="b5ea056ce2397b48" providerId="LiveId" clId="{E842999E-9933-CF4D-8677-083163F1550E}" dt="2022-02-02T18:13:07.088" v="173"/>
          <ac:graphicFrameMkLst>
            <pc:docMk/>
            <pc:sldMk cId="4198497318" sldId="449"/>
            <ac:graphicFrameMk id="5" creationId="{5B6E3338-A7EF-E644-9018-874B21AC8CEE}"/>
          </ac:graphicFrameMkLst>
        </pc:graphicFrameChg>
        <pc:graphicFrameChg chg="add mod modGraphic">
          <ac:chgData name="Chris Lima" userId="b5ea056ce2397b48" providerId="LiveId" clId="{E842999E-9933-CF4D-8677-083163F1550E}" dt="2022-02-25T01:05:20.122" v="417" actId="14734"/>
          <ac:graphicFrameMkLst>
            <pc:docMk/>
            <pc:sldMk cId="4198497318" sldId="449"/>
            <ac:graphicFrameMk id="9" creationId="{4A76854D-8338-4647-82B9-F698547E4687}"/>
          </ac:graphicFrameMkLst>
        </pc:graphicFrameChg>
        <pc:picChg chg="del">
          <ac:chgData name="Chris Lima" userId="b5ea056ce2397b48" providerId="LiveId" clId="{E842999E-9933-CF4D-8677-083163F1550E}" dt="2022-02-02T18:18:10.006" v="288" actId="478"/>
          <ac:picMkLst>
            <pc:docMk/>
            <pc:sldMk cId="4198497318" sldId="449"/>
            <ac:picMk id="7" creationId="{D2BD5DA3-E5FF-EB4C-AB6B-AAFE7164F362}"/>
          </ac:picMkLst>
        </pc:picChg>
        <pc:picChg chg="add del mod">
          <ac:chgData name="Chris Lima" userId="b5ea056ce2397b48" providerId="LiveId" clId="{E842999E-9933-CF4D-8677-083163F1550E}" dt="2022-02-02T18:18:11.524" v="289" actId="478"/>
          <ac:picMkLst>
            <pc:docMk/>
            <pc:sldMk cId="4198497318" sldId="449"/>
            <ac:picMk id="8" creationId="{CDE48481-05E0-9C46-B8D9-AF8853297900}"/>
          </ac:picMkLst>
        </pc:picChg>
        <pc:picChg chg="del">
          <ac:chgData name="Chris Lima" userId="b5ea056ce2397b48" providerId="LiveId" clId="{E842999E-9933-CF4D-8677-083163F1550E}" dt="2022-02-02T18:10:47.649" v="98" actId="478"/>
          <ac:picMkLst>
            <pc:docMk/>
            <pc:sldMk cId="4198497318" sldId="449"/>
            <ac:picMk id="1026" creationId="{4EC71296-A546-450A-9FD3-AD524D4C78CD}"/>
          </ac:picMkLst>
        </pc:picChg>
      </pc:sldChg>
      <pc:sldChg chg="modSp add mod">
        <pc:chgData name="Chris Lima" userId="b5ea056ce2397b48" providerId="LiveId" clId="{E842999E-9933-CF4D-8677-083163F1550E}" dt="2022-03-22T21:44:02.567" v="418" actId="20577"/>
        <pc:sldMkLst>
          <pc:docMk/>
          <pc:sldMk cId="3116714121" sldId="450"/>
        </pc:sldMkLst>
        <pc:graphicFrameChg chg="mod modGraphic">
          <ac:chgData name="Chris Lima" userId="b5ea056ce2397b48" providerId="LiveId" clId="{E842999E-9933-CF4D-8677-083163F1550E}" dt="2022-03-22T21:44:02.567" v="418" actId="20577"/>
          <ac:graphicFrameMkLst>
            <pc:docMk/>
            <pc:sldMk cId="3116714121" sldId="450"/>
            <ac:graphicFrameMk id="9" creationId="{4A76854D-8338-4647-82B9-F698547E468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4DF35-1861-3745-9D93-64A64D9B0B28}" type="datetimeFigureOut">
              <a:rPr lang="pt-BR" smtClean="0"/>
              <a:t>04/09/2022</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8CAF7-4383-724E-81E7-623B6C75CDB7}" type="slidenum">
              <a:rPr lang="pt-BR" smtClean="0"/>
              <a:t>‹#›</a:t>
            </a:fld>
            <a:endParaRPr lang="pt-BR"/>
          </a:p>
        </p:txBody>
      </p:sp>
    </p:spTree>
    <p:extLst>
      <p:ext uri="{BB962C8B-B14F-4D97-AF65-F5344CB8AC3E}">
        <p14:creationId xmlns:p14="http://schemas.microsoft.com/office/powerpoint/2010/main" val="1199324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2671053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10</a:t>
            </a:fld>
            <a:endParaRPr lang="pt-BR"/>
          </a:p>
        </p:txBody>
      </p:sp>
    </p:spTree>
    <p:extLst>
      <p:ext uri="{BB962C8B-B14F-4D97-AF65-F5344CB8AC3E}">
        <p14:creationId xmlns:p14="http://schemas.microsoft.com/office/powerpoint/2010/main" val="41440595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100</a:t>
            </a:fld>
            <a:endParaRPr lang="pt-BR"/>
          </a:p>
        </p:txBody>
      </p:sp>
    </p:spTree>
    <p:extLst>
      <p:ext uri="{BB962C8B-B14F-4D97-AF65-F5344CB8AC3E}">
        <p14:creationId xmlns:p14="http://schemas.microsoft.com/office/powerpoint/2010/main" val="31963631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101</a:t>
            </a:fld>
            <a:endParaRPr lang="pt-BR"/>
          </a:p>
        </p:txBody>
      </p:sp>
    </p:spTree>
    <p:extLst>
      <p:ext uri="{BB962C8B-B14F-4D97-AF65-F5344CB8AC3E}">
        <p14:creationId xmlns:p14="http://schemas.microsoft.com/office/powerpoint/2010/main" val="9347499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102</a:t>
            </a:fld>
            <a:endParaRPr lang="pt-BR"/>
          </a:p>
        </p:txBody>
      </p:sp>
    </p:spTree>
    <p:extLst>
      <p:ext uri="{BB962C8B-B14F-4D97-AF65-F5344CB8AC3E}">
        <p14:creationId xmlns:p14="http://schemas.microsoft.com/office/powerpoint/2010/main" val="36362102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103</a:t>
            </a:fld>
            <a:endParaRPr lang="pt-BR"/>
          </a:p>
        </p:txBody>
      </p:sp>
    </p:spTree>
    <p:extLst>
      <p:ext uri="{BB962C8B-B14F-4D97-AF65-F5344CB8AC3E}">
        <p14:creationId xmlns:p14="http://schemas.microsoft.com/office/powerpoint/2010/main" val="34630615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104</a:t>
            </a:fld>
            <a:endParaRPr lang="pt-BR"/>
          </a:p>
        </p:txBody>
      </p:sp>
    </p:spTree>
    <p:extLst>
      <p:ext uri="{BB962C8B-B14F-4D97-AF65-F5344CB8AC3E}">
        <p14:creationId xmlns:p14="http://schemas.microsoft.com/office/powerpoint/2010/main" val="1786062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105</a:t>
            </a:fld>
            <a:endParaRPr lang="pt-BR"/>
          </a:p>
        </p:txBody>
      </p:sp>
    </p:spTree>
    <p:extLst>
      <p:ext uri="{BB962C8B-B14F-4D97-AF65-F5344CB8AC3E}">
        <p14:creationId xmlns:p14="http://schemas.microsoft.com/office/powerpoint/2010/main" val="20800091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106</a:t>
            </a:fld>
            <a:endParaRPr lang="pt-BR"/>
          </a:p>
        </p:txBody>
      </p:sp>
    </p:spTree>
    <p:extLst>
      <p:ext uri="{BB962C8B-B14F-4D97-AF65-F5344CB8AC3E}">
        <p14:creationId xmlns:p14="http://schemas.microsoft.com/office/powerpoint/2010/main" val="26476730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107</a:t>
            </a:fld>
            <a:endParaRPr lang="pt-BR"/>
          </a:p>
        </p:txBody>
      </p:sp>
    </p:spTree>
    <p:extLst>
      <p:ext uri="{BB962C8B-B14F-4D97-AF65-F5344CB8AC3E}">
        <p14:creationId xmlns:p14="http://schemas.microsoft.com/office/powerpoint/2010/main" val="22703387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108</a:t>
            </a:fld>
            <a:endParaRPr lang="pt-BR"/>
          </a:p>
        </p:txBody>
      </p:sp>
    </p:spTree>
    <p:extLst>
      <p:ext uri="{BB962C8B-B14F-4D97-AF65-F5344CB8AC3E}">
        <p14:creationId xmlns:p14="http://schemas.microsoft.com/office/powerpoint/2010/main" val="14503937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000000"/>
                </a:solidFill>
                <a:effectLst/>
                <a:latin typeface="Inter"/>
              </a:rPr>
              <a:t>O nome para esta técnica tem origem na prática usada por mineradores que carregavam um canário para as minas de carvão. Se houvesse algum vazamento de gases tóxicos na mina, o canário morreria primeiro, antes de contaminar e eventualmente matar os mineradores. A Implantação Canário proporciona uma forma semelhante de alerta precoce para potenciais problemas antes de impactar toda sua infraestrutura de produção ou base de usuários.</a:t>
            </a:r>
          </a:p>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109</a:t>
            </a:fld>
            <a:endParaRPr lang="pt-BR"/>
          </a:p>
        </p:txBody>
      </p:sp>
    </p:spTree>
    <p:extLst>
      <p:ext uri="{BB962C8B-B14F-4D97-AF65-F5344CB8AC3E}">
        <p14:creationId xmlns:p14="http://schemas.microsoft.com/office/powerpoint/2010/main" val="3657770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11</a:t>
            </a:fld>
            <a:endParaRPr lang="pt-BR"/>
          </a:p>
        </p:txBody>
      </p:sp>
    </p:spTree>
    <p:extLst>
      <p:ext uri="{BB962C8B-B14F-4D97-AF65-F5344CB8AC3E}">
        <p14:creationId xmlns:p14="http://schemas.microsoft.com/office/powerpoint/2010/main" val="26727647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110</a:t>
            </a:fld>
            <a:endParaRPr lang="pt-BR"/>
          </a:p>
        </p:txBody>
      </p:sp>
    </p:spTree>
    <p:extLst>
      <p:ext uri="{BB962C8B-B14F-4D97-AF65-F5344CB8AC3E}">
        <p14:creationId xmlns:p14="http://schemas.microsoft.com/office/powerpoint/2010/main" val="13306007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111</a:t>
            </a:fld>
            <a:endParaRPr lang="pt-BR"/>
          </a:p>
        </p:txBody>
      </p:sp>
    </p:spTree>
    <p:extLst>
      <p:ext uri="{BB962C8B-B14F-4D97-AF65-F5344CB8AC3E}">
        <p14:creationId xmlns:p14="http://schemas.microsoft.com/office/powerpoint/2010/main" val="9748213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112</a:t>
            </a:fld>
            <a:endParaRPr lang="pt-BR"/>
          </a:p>
        </p:txBody>
      </p:sp>
    </p:spTree>
    <p:extLst>
      <p:ext uri="{BB962C8B-B14F-4D97-AF65-F5344CB8AC3E}">
        <p14:creationId xmlns:p14="http://schemas.microsoft.com/office/powerpoint/2010/main" val="1894908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113</a:t>
            </a:fld>
            <a:endParaRPr lang="pt-BR"/>
          </a:p>
        </p:txBody>
      </p:sp>
    </p:spTree>
    <p:extLst>
      <p:ext uri="{BB962C8B-B14F-4D97-AF65-F5344CB8AC3E}">
        <p14:creationId xmlns:p14="http://schemas.microsoft.com/office/powerpoint/2010/main" val="40388727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114</a:t>
            </a:fld>
            <a:endParaRPr lang="pt-BR"/>
          </a:p>
        </p:txBody>
      </p:sp>
    </p:spTree>
    <p:extLst>
      <p:ext uri="{BB962C8B-B14F-4D97-AF65-F5344CB8AC3E}">
        <p14:creationId xmlns:p14="http://schemas.microsoft.com/office/powerpoint/2010/main" val="6465799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115</a:t>
            </a:fld>
            <a:endParaRPr lang="pt-BR"/>
          </a:p>
        </p:txBody>
      </p:sp>
    </p:spTree>
    <p:extLst>
      <p:ext uri="{BB962C8B-B14F-4D97-AF65-F5344CB8AC3E}">
        <p14:creationId xmlns:p14="http://schemas.microsoft.com/office/powerpoint/2010/main" val="37460940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116</a:t>
            </a:fld>
            <a:endParaRPr lang="pt-BR"/>
          </a:p>
        </p:txBody>
      </p:sp>
    </p:spTree>
    <p:extLst>
      <p:ext uri="{BB962C8B-B14F-4D97-AF65-F5344CB8AC3E}">
        <p14:creationId xmlns:p14="http://schemas.microsoft.com/office/powerpoint/2010/main" val="42031745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117</a:t>
            </a:fld>
            <a:endParaRPr lang="pt-BR"/>
          </a:p>
        </p:txBody>
      </p:sp>
    </p:spTree>
    <p:extLst>
      <p:ext uri="{BB962C8B-B14F-4D97-AF65-F5344CB8AC3E}">
        <p14:creationId xmlns:p14="http://schemas.microsoft.com/office/powerpoint/2010/main" val="8922802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118</a:t>
            </a:fld>
            <a:endParaRPr lang="pt-BR"/>
          </a:p>
        </p:txBody>
      </p:sp>
    </p:spTree>
    <p:extLst>
      <p:ext uri="{BB962C8B-B14F-4D97-AF65-F5344CB8AC3E}">
        <p14:creationId xmlns:p14="http://schemas.microsoft.com/office/powerpoint/2010/main" val="24114419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119</a:t>
            </a:fld>
            <a:endParaRPr lang="pt-BR"/>
          </a:p>
        </p:txBody>
      </p:sp>
    </p:spTree>
    <p:extLst>
      <p:ext uri="{BB962C8B-B14F-4D97-AF65-F5344CB8AC3E}">
        <p14:creationId xmlns:p14="http://schemas.microsoft.com/office/powerpoint/2010/main" val="133875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12</a:t>
            </a:fld>
            <a:endParaRPr lang="pt-BR"/>
          </a:p>
        </p:txBody>
      </p:sp>
    </p:spTree>
    <p:extLst>
      <p:ext uri="{BB962C8B-B14F-4D97-AF65-F5344CB8AC3E}">
        <p14:creationId xmlns:p14="http://schemas.microsoft.com/office/powerpoint/2010/main" val="35835321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504181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13</a:t>
            </a:fld>
            <a:endParaRPr lang="pt-BR"/>
          </a:p>
        </p:txBody>
      </p:sp>
    </p:spTree>
    <p:extLst>
      <p:ext uri="{BB962C8B-B14F-4D97-AF65-F5344CB8AC3E}">
        <p14:creationId xmlns:p14="http://schemas.microsoft.com/office/powerpoint/2010/main" val="837869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14</a:t>
            </a:fld>
            <a:endParaRPr lang="pt-BR"/>
          </a:p>
        </p:txBody>
      </p:sp>
    </p:spTree>
    <p:extLst>
      <p:ext uri="{BB962C8B-B14F-4D97-AF65-F5344CB8AC3E}">
        <p14:creationId xmlns:p14="http://schemas.microsoft.com/office/powerpoint/2010/main" val="155639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15</a:t>
            </a:fld>
            <a:endParaRPr lang="pt-BR"/>
          </a:p>
        </p:txBody>
      </p:sp>
    </p:spTree>
    <p:extLst>
      <p:ext uri="{BB962C8B-B14F-4D97-AF65-F5344CB8AC3E}">
        <p14:creationId xmlns:p14="http://schemas.microsoft.com/office/powerpoint/2010/main" val="18826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16</a:t>
            </a:fld>
            <a:endParaRPr lang="pt-BR"/>
          </a:p>
        </p:txBody>
      </p:sp>
    </p:spTree>
    <p:extLst>
      <p:ext uri="{BB962C8B-B14F-4D97-AF65-F5344CB8AC3E}">
        <p14:creationId xmlns:p14="http://schemas.microsoft.com/office/powerpoint/2010/main" val="57207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17</a:t>
            </a:fld>
            <a:endParaRPr lang="pt-BR"/>
          </a:p>
        </p:txBody>
      </p:sp>
    </p:spTree>
    <p:extLst>
      <p:ext uri="{BB962C8B-B14F-4D97-AF65-F5344CB8AC3E}">
        <p14:creationId xmlns:p14="http://schemas.microsoft.com/office/powerpoint/2010/main" val="2292312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18</a:t>
            </a:fld>
            <a:endParaRPr lang="pt-BR"/>
          </a:p>
        </p:txBody>
      </p:sp>
    </p:spTree>
    <p:extLst>
      <p:ext uri="{BB962C8B-B14F-4D97-AF65-F5344CB8AC3E}">
        <p14:creationId xmlns:p14="http://schemas.microsoft.com/office/powerpoint/2010/main" val="3550113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19</a:t>
            </a:fld>
            <a:endParaRPr lang="pt-BR"/>
          </a:p>
        </p:txBody>
      </p:sp>
    </p:spTree>
    <p:extLst>
      <p:ext uri="{BB962C8B-B14F-4D97-AF65-F5344CB8AC3E}">
        <p14:creationId xmlns:p14="http://schemas.microsoft.com/office/powerpoint/2010/main" val="504488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2</a:t>
            </a:fld>
            <a:endParaRPr lang="pt-BR"/>
          </a:p>
        </p:txBody>
      </p:sp>
    </p:spTree>
    <p:extLst>
      <p:ext uri="{BB962C8B-B14F-4D97-AF65-F5344CB8AC3E}">
        <p14:creationId xmlns:p14="http://schemas.microsoft.com/office/powerpoint/2010/main" val="695140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20</a:t>
            </a:fld>
            <a:endParaRPr lang="pt-BR"/>
          </a:p>
        </p:txBody>
      </p:sp>
    </p:spTree>
    <p:extLst>
      <p:ext uri="{BB962C8B-B14F-4D97-AF65-F5344CB8AC3E}">
        <p14:creationId xmlns:p14="http://schemas.microsoft.com/office/powerpoint/2010/main" val="416049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21</a:t>
            </a:fld>
            <a:endParaRPr lang="pt-BR"/>
          </a:p>
        </p:txBody>
      </p:sp>
    </p:spTree>
    <p:extLst>
      <p:ext uri="{BB962C8B-B14F-4D97-AF65-F5344CB8AC3E}">
        <p14:creationId xmlns:p14="http://schemas.microsoft.com/office/powerpoint/2010/main" val="3844922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22</a:t>
            </a:fld>
            <a:endParaRPr lang="pt-BR"/>
          </a:p>
        </p:txBody>
      </p:sp>
    </p:spTree>
    <p:extLst>
      <p:ext uri="{BB962C8B-B14F-4D97-AF65-F5344CB8AC3E}">
        <p14:creationId xmlns:p14="http://schemas.microsoft.com/office/powerpoint/2010/main" val="243263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23</a:t>
            </a:fld>
            <a:endParaRPr lang="pt-BR"/>
          </a:p>
        </p:txBody>
      </p:sp>
    </p:spTree>
    <p:extLst>
      <p:ext uri="{BB962C8B-B14F-4D97-AF65-F5344CB8AC3E}">
        <p14:creationId xmlns:p14="http://schemas.microsoft.com/office/powerpoint/2010/main" val="2083039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24</a:t>
            </a:fld>
            <a:endParaRPr lang="pt-BR"/>
          </a:p>
        </p:txBody>
      </p:sp>
    </p:spTree>
    <p:extLst>
      <p:ext uri="{BB962C8B-B14F-4D97-AF65-F5344CB8AC3E}">
        <p14:creationId xmlns:p14="http://schemas.microsoft.com/office/powerpoint/2010/main" val="2094087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25</a:t>
            </a:fld>
            <a:endParaRPr lang="pt-BR"/>
          </a:p>
        </p:txBody>
      </p:sp>
    </p:spTree>
    <p:extLst>
      <p:ext uri="{BB962C8B-B14F-4D97-AF65-F5344CB8AC3E}">
        <p14:creationId xmlns:p14="http://schemas.microsoft.com/office/powerpoint/2010/main" val="3528027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26</a:t>
            </a:fld>
            <a:endParaRPr lang="pt-BR"/>
          </a:p>
        </p:txBody>
      </p:sp>
    </p:spTree>
    <p:extLst>
      <p:ext uri="{BB962C8B-B14F-4D97-AF65-F5344CB8AC3E}">
        <p14:creationId xmlns:p14="http://schemas.microsoft.com/office/powerpoint/2010/main" val="282867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27</a:t>
            </a:fld>
            <a:endParaRPr lang="pt-BR"/>
          </a:p>
        </p:txBody>
      </p:sp>
    </p:spTree>
    <p:extLst>
      <p:ext uri="{BB962C8B-B14F-4D97-AF65-F5344CB8AC3E}">
        <p14:creationId xmlns:p14="http://schemas.microsoft.com/office/powerpoint/2010/main" val="277896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28</a:t>
            </a:fld>
            <a:endParaRPr lang="pt-BR"/>
          </a:p>
        </p:txBody>
      </p:sp>
    </p:spTree>
    <p:extLst>
      <p:ext uri="{BB962C8B-B14F-4D97-AF65-F5344CB8AC3E}">
        <p14:creationId xmlns:p14="http://schemas.microsoft.com/office/powerpoint/2010/main" val="2815726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29</a:t>
            </a:fld>
            <a:endParaRPr lang="pt-BR"/>
          </a:p>
        </p:txBody>
      </p:sp>
    </p:spTree>
    <p:extLst>
      <p:ext uri="{BB962C8B-B14F-4D97-AF65-F5344CB8AC3E}">
        <p14:creationId xmlns:p14="http://schemas.microsoft.com/office/powerpoint/2010/main" val="1702559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3</a:t>
            </a:fld>
            <a:endParaRPr lang="pt-BR"/>
          </a:p>
        </p:txBody>
      </p:sp>
    </p:spTree>
    <p:extLst>
      <p:ext uri="{BB962C8B-B14F-4D97-AF65-F5344CB8AC3E}">
        <p14:creationId xmlns:p14="http://schemas.microsoft.com/office/powerpoint/2010/main" val="63944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30</a:t>
            </a:fld>
            <a:endParaRPr lang="pt-BR"/>
          </a:p>
        </p:txBody>
      </p:sp>
    </p:spTree>
    <p:extLst>
      <p:ext uri="{BB962C8B-B14F-4D97-AF65-F5344CB8AC3E}">
        <p14:creationId xmlns:p14="http://schemas.microsoft.com/office/powerpoint/2010/main" val="302196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31</a:t>
            </a:fld>
            <a:endParaRPr lang="pt-BR"/>
          </a:p>
        </p:txBody>
      </p:sp>
    </p:spTree>
    <p:extLst>
      <p:ext uri="{BB962C8B-B14F-4D97-AF65-F5344CB8AC3E}">
        <p14:creationId xmlns:p14="http://schemas.microsoft.com/office/powerpoint/2010/main" val="515685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32</a:t>
            </a:fld>
            <a:endParaRPr lang="pt-BR"/>
          </a:p>
        </p:txBody>
      </p:sp>
    </p:spTree>
    <p:extLst>
      <p:ext uri="{BB962C8B-B14F-4D97-AF65-F5344CB8AC3E}">
        <p14:creationId xmlns:p14="http://schemas.microsoft.com/office/powerpoint/2010/main" val="2824495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33</a:t>
            </a:fld>
            <a:endParaRPr lang="pt-BR"/>
          </a:p>
        </p:txBody>
      </p:sp>
    </p:spTree>
    <p:extLst>
      <p:ext uri="{BB962C8B-B14F-4D97-AF65-F5344CB8AC3E}">
        <p14:creationId xmlns:p14="http://schemas.microsoft.com/office/powerpoint/2010/main" val="3818608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34</a:t>
            </a:fld>
            <a:endParaRPr lang="pt-BR"/>
          </a:p>
        </p:txBody>
      </p:sp>
    </p:spTree>
    <p:extLst>
      <p:ext uri="{BB962C8B-B14F-4D97-AF65-F5344CB8AC3E}">
        <p14:creationId xmlns:p14="http://schemas.microsoft.com/office/powerpoint/2010/main" val="499879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35</a:t>
            </a:fld>
            <a:endParaRPr lang="pt-BR"/>
          </a:p>
        </p:txBody>
      </p:sp>
    </p:spTree>
    <p:extLst>
      <p:ext uri="{BB962C8B-B14F-4D97-AF65-F5344CB8AC3E}">
        <p14:creationId xmlns:p14="http://schemas.microsoft.com/office/powerpoint/2010/main" val="3787409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36</a:t>
            </a:fld>
            <a:endParaRPr lang="pt-BR"/>
          </a:p>
        </p:txBody>
      </p:sp>
    </p:spTree>
    <p:extLst>
      <p:ext uri="{BB962C8B-B14F-4D97-AF65-F5344CB8AC3E}">
        <p14:creationId xmlns:p14="http://schemas.microsoft.com/office/powerpoint/2010/main" val="3316265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37</a:t>
            </a:fld>
            <a:endParaRPr lang="pt-BR"/>
          </a:p>
        </p:txBody>
      </p:sp>
    </p:spTree>
    <p:extLst>
      <p:ext uri="{BB962C8B-B14F-4D97-AF65-F5344CB8AC3E}">
        <p14:creationId xmlns:p14="http://schemas.microsoft.com/office/powerpoint/2010/main" val="2125506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38</a:t>
            </a:fld>
            <a:endParaRPr lang="pt-BR"/>
          </a:p>
        </p:txBody>
      </p:sp>
    </p:spTree>
    <p:extLst>
      <p:ext uri="{BB962C8B-B14F-4D97-AF65-F5344CB8AC3E}">
        <p14:creationId xmlns:p14="http://schemas.microsoft.com/office/powerpoint/2010/main" val="2946548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39</a:t>
            </a:fld>
            <a:endParaRPr lang="pt-BR"/>
          </a:p>
        </p:txBody>
      </p:sp>
    </p:spTree>
    <p:extLst>
      <p:ext uri="{BB962C8B-B14F-4D97-AF65-F5344CB8AC3E}">
        <p14:creationId xmlns:p14="http://schemas.microsoft.com/office/powerpoint/2010/main" val="471533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4</a:t>
            </a:fld>
            <a:endParaRPr lang="pt-BR"/>
          </a:p>
        </p:txBody>
      </p:sp>
    </p:spTree>
    <p:extLst>
      <p:ext uri="{BB962C8B-B14F-4D97-AF65-F5344CB8AC3E}">
        <p14:creationId xmlns:p14="http://schemas.microsoft.com/office/powerpoint/2010/main" val="4204477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40</a:t>
            </a:fld>
            <a:endParaRPr lang="pt-BR"/>
          </a:p>
        </p:txBody>
      </p:sp>
    </p:spTree>
    <p:extLst>
      <p:ext uri="{BB962C8B-B14F-4D97-AF65-F5344CB8AC3E}">
        <p14:creationId xmlns:p14="http://schemas.microsoft.com/office/powerpoint/2010/main" val="80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41</a:t>
            </a:fld>
            <a:endParaRPr lang="pt-BR"/>
          </a:p>
        </p:txBody>
      </p:sp>
    </p:spTree>
    <p:extLst>
      <p:ext uri="{BB962C8B-B14F-4D97-AF65-F5344CB8AC3E}">
        <p14:creationId xmlns:p14="http://schemas.microsoft.com/office/powerpoint/2010/main" val="3783415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42</a:t>
            </a:fld>
            <a:endParaRPr lang="pt-BR"/>
          </a:p>
        </p:txBody>
      </p:sp>
    </p:spTree>
    <p:extLst>
      <p:ext uri="{BB962C8B-B14F-4D97-AF65-F5344CB8AC3E}">
        <p14:creationId xmlns:p14="http://schemas.microsoft.com/office/powerpoint/2010/main" val="1332615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43</a:t>
            </a:fld>
            <a:endParaRPr lang="pt-BR"/>
          </a:p>
        </p:txBody>
      </p:sp>
    </p:spTree>
    <p:extLst>
      <p:ext uri="{BB962C8B-B14F-4D97-AF65-F5344CB8AC3E}">
        <p14:creationId xmlns:p14="http://schemas.microsoft.com/office/powerpoint/2010/main" val="691148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44</a:t>
            </a:fld>
            <a:endParaRPr lang="pt-BR"/>
          </a:p>
        </p:txBody>
      </p:sp>
    </p:spTree>
    <p:extLst>
      <p:ext uri="{BB962C8B-B14F-4D97-AF65-F5344CB8AC3E}">
        <p14:creationId xmlns:p14="http://schemas.microsoft.com/office/powerpoint/2010/main" val="4133024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45</a:t>
            </a:fld>
            <a:endParaRPr lang="pt-BR"/>
          </a:p>
        </p:txBody>
      </p:sp>
    </p:spTree>
    <p:extLst>
      <p:ext uri="{BB962C8B-B14F-4D97-AF65-F5344CB8AC3E}">
        <p14:creationId xmlns:p14="http://schemas.microsoft.com/office/powerpoint/2010/main" val="2817311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46</a:t>
            </a:fld>
            <a:endParaRPr lang="pt-BR"/>
          </a:p>
        </p:txBody>
      </p:sp>
    </p:spTree>
    <p:extLst>
      <p:ext uri="{BB962C8B-B14F-4D97-AF65-F5344CB8AC3E}">
        <p14:creationId xmlns:p14="http://schemas.microsoft.com/office/powerpoint/2010/main" val="668460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47</a:t>
            </a:fld>
            <a:endParaRPr lang="pt-BR"/>
          </a:p>
        </p:txBody>
      </p:sp>
    </p:spTree>
    <p:extLst>
      <p:ext uri="{BB962C8B-B14F-4D97-AF65-F5344CB8AC3E}">
        <p14:creationId xmlns:p14="http://schemas.microsoft.com/office/powerpoint/2010/main" val="2990393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48</a:t>
            </a:fld>
            <a:endParaRPr lang="pt-BR"/>
          </a:p>
        </p:txBody>
      </p:sp>
    </p:spTree>
    <p:extLst>
      <p:ext uri="{BB962C8B-B14F-4D97-AF65-F5344CB8AC3E}">
        <p14:creationId xmlns:p14="http://schemas.microsoft.com/office/powerpoint/2010/main" val="1781045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49</a:t>
            </a:fld>
            <a:endParaRPr lang="pt-BR"/>
          </a:p>
        </p:txBody>
      </p:sp>
    </p:spTree>
    <p:extLst>
      <p:ext uri="{BB962C8B-B14F-4D97-AF65-F5344CB8AC3E}">
        <p14:creationId xmlns:p14="http://schemas.microsoft.com/office/powerpoint/2010/main" val="25212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5</a:t>
            </a:fld>
            <a:endParaRPr lang="pt-BR"/>
          </a:p>
        </p:txBody>
      </p:sp>
    </p:spTree>
    <p:extLst>
      <p:ext uri="{BB962C8B-B14F-4D97-AF65-F5344CB8AC3E}">
        <p14:creationId xmlns:p14="http://schemas.microsoft.com/office/powerpoint/2010/main" val="4116437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50</a:t>
            </a:fld>
            <a:endParaRPr lang="pt-BR"/>
          </a:p>
        </p:txBody>
      </p:sp>
    </p:spTree>
    <p:extLst>
      <p:ext uri="{BB962C8B-B14F-4D97-AF65-F5344CB8AC3E}">
        <p14:creationId xmlns:p14="http://schemas.microsoft.com/office/powerpoint/2010/main" val="4913594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51</a:t>
            </a:fld>
            <a:endParaRPr lang="pt-BR"/>
          </a:p>
        </p:txBody>
      </p:sp>
    </p:spTree>
    <p:extLst>
      <p:ext uri="{BB962C8B-B14F-4D97-AF65-F5344CB8AC3E}">
        <p14:creationId xmlns:p14="http://schemas.microsoft.com/office/powerpoint/2010/main" val="3364336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52</a:t>
            </a:fld>
            <a:endParaRPr lang="pt-BR"/>
          </a:p>
        </p:txBody>
      </p:sp>
    </p:spTree>
    <p:extLst>
      <p:ext uri="{BB962C8B-B14F-4D97-AF65-F5344CB8AC3E}">
        <p14:creationId xmlns:p14="http://schemas.microsoft.com/office/powerpoint/2010/main" val="3474540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53</a:t>
            </a:fld>
            <a:endParaRPr lang="pt-BR"/>
          </a:p>
        </p:txBody>
      </p:sp>
    </p:spTree>
    <p:extLst>
      <p:ext uri="{BB962C8B-B14F-4D97-AF65-F5344CB8AC3E}">
        <p14:creationId xmlns:p14="http://schemas.microsoft.com/office/powerpoint/2010/main" val="1829518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54</a:t>
            </a:fld>
            <a:endParaRPr lang="pt-BR"/>
          </a:p>
        </p:txBody>
      </p:sp>
    </p:spTree>
    <p:extLst>
      <p:ext uri="{BB962C8B-B14F-4D97-AF65-F5344CB8AC3E}">
        <p14:creationId xmlns:p14="http://schemas.microsoft.com/office/powerpoint/2010/main" val="3533704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55</a:t>
            </a:fld>
            <a:endParaRPr lang="pt-BR"/>
          </a:p>
        </p:txBody>
      </p:sp>
    </p:spTree>
    <p:extLst>
      <p:ext uri="{BB962C8B-B14F-4D97-AF65-F5344CB8AC3E}">
        <p14:creationId xmlns:p14="http://schemas.microsoft.com/office/powerpoint/2010/main" val="2236023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56</a:t>
            </a:fld>
            <a:endParaRPr lang="pt-BR"/>
          </a:p>
        </p:txBody>
      </p:sp>
    </p:spTree>
    <p:extLst>
      <p:ext uri="{BB962C8B-B14F-4D97-AF65-F5344CB8AC3E}">
        <p14:creationId xmlns:p14="http://schemas.microsoft.com/office/powerpoint/2010/main" val="1819025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57</a:t>
            </a:fld>
            <a:endParaRPr lang="pt-BR"/>
          </a:p>
        </p:txBody>
      </p:sp>
    </p:spTree>
    <p:extLst>
      <p:ext uri="{BB962C8B-B14F-4D97-AF65-F5344CB8AC3E}">
        <p14:creationId xmlns:p14="http://schemas.microsoft.com/office/powerpoint/2010/main" val="3661439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58</a:t>
            </a:fld>
            <a:endParaRPr lang="pt-BR"/>
          </a:p>
        </p:txBody>
      </p:sp>
    </p:spTree>
    <p:extLst>
      <p:ext uri="{BB962C8B-B14F-4D97-AF65-F5344CB8AC3E}">
        <p14:creationId xmlns:p14="http://schemas.microsoft.com/office/powerpoint/2010/main" val="32672122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59</a:t>
            </a:fld>
            <a:endParaRPr lang="pt-BR"/>
          </a:p>
        </p:txBody>
      </p:sp>
    </p:spTree>
    <p:extLst>
      <p:ext uri="{BB962C8B-B14F-4D97-AF65-F5344CB8AC3E}">
        <p14:creationId xmlns:p14="http://schemas.microsoft.com/office/powerpoint/2010/main" val="3101202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6</a:t>
            </a:fld>
            <a:endParaRPr lang="pt-BR"/>
          </a:p>
        </p:txBody>
      </p:sp>
    </p:spTree>
    <p:extLst>
      <p:ext uri="{BB962C8B-B14F-4D97-AF65-F5344CB8AC3E}">
        <p14:creationId xmlns:p14="http://schemas.microsoft.com/office/powerpoint/2010/main" val="26923826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60</a:t>
            </a:fld>
            <a:endParaRPr lang="pt-BR"/>
          </a:p>
        </p:txBody>
      </p:sp>
    </p:spTree>
    <p:extLst>
      <p:ext uri="{BB962C8B-B14F-4D97-AF65-F5344CB8AC3E}">
        <p14:creationId xmlns:p14="http://schemas.microsoft.com/office/powerpoint/2010/main" val="1111508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61</a:t>
            </a:fld>
            <a:endParaRPr lang="pt-BR"/>
          </a:p>
        </p:txBody>
      </p:sp>
    </p:spTree>
    <p:extLst>
      <p:ext uri="{BB962C8B-B14F-4D97-AF65-F5344CB8AC3E}">
        <p14:creationId xmlns:p14="http://schemas.microsoft.com/office/powerpoint/2010/main" val="4063964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62</a:t>
            </a:fld>
            <a:endParaRPr lang="pt-BR"/>
          </a:p>
        </p:txBody>
      </p:sp>
    </p:spTree>
    <p:extLst>
      <p:ext uri="{BB962C8B-B14F-4D97-AF65-F5344CB8AC3E}">
        <p14:creationId xmlns:p14="http://schemas.microsoft.com/office/powerpoint/2010/main" val="33623888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63</a:t>
            </a:fld>
            <a:endParaRPr lang="pt-BR"/>
          </a:p>
        </p:txBody>
      </p:sp>
    </p:spTree>
    <p:extLst>
      <p:ext uri="{BB962C8B-B14F-4D97-AF65-F5344CB8AC3E}">
        <p14:creationId xmlns:p14="http://schemas.microsoft.com/office/powerpoint/2010/main" val="8203810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64</a:t>
            </a:fld>
            <a:endParaRPr lang="pt-BR"/>
          </a:p>
        </p:txBody>
      </p:sp>
    </p:spTree>
    <p:extLst>
      <p:ext uri="{BB962C8B-B14F-4D97-AF65-F5344CB8AC3E}">
        <p14:creationId xmlns:p14="http://schemas.microsoft.com/office/powerpoint/2010/main" val="32026017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65</a:t>
            </a:fld>
            <a:endParaRPr lang="pt-BR"/>
          </a:p>
        </p:txBody>
      </p:sp>
    </p:spTree>
    <p:extLst>
      <p:ext uri="{BB962C8B-B14F-4D97-AF65-F5344CB8AC3E}">
        <p14:creationId xmlns:p14="http://schemas.microsoft.com/office/powerpoint/2010/main" val="3059996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66</a:t>
            </a:fld>
            <a:endParaRPr lang="pt-BR"/>
          </a:p>
        </p:txBody>
      </p:sp>
    </p:spTree>
    <p:extLst>
      <p:ext uri="{BB962C8B-B14F-4D97-AF65-F5344CB8AC3E}">
        <p14:creationId xmlns:p14="http://schemas.microsoft.com/office/powerpoint/2010/main" val="16644128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67</a:t>
            </a:fld>
            <a:endParaRPr lang="pt-BR"/>
          </a:p>
        </p:txBody>
      </p:sp>
    </p:spTree>
    <p:extLst>
      <p:ext uri="{BB962C8B-B14F-4D97-AF65-F5344CB8AC3E}">
        <p14:creationId xmlns:p14="http://schemas.microsoft.com/office/powerpoint/2010/main" val="18258791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68</a:t>
            </a:fld>
            <a:endParaRPr lang="pt-BR"/>
          </a:p>
        </p:txBody>
      </p:sp>
    </p:spTree>
    <p:extLst>
      <p:ext uri="{BB962C8B-B14F-4D97-AF65-F5344CB8AC3E}">
        <p14:creationId xmlns:p14="http://schemas.microsoft.com/office/powerpoint/2010/main" val="3138371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69</a:t>
            </a:fld>
            <a:endParaRPr lang="pt-BR"/>
          </a:p>
        </p:txBody>
      </p:sp>
    </p:spTree>
    <p:extLst>
      <p:ext uri="{BB962C8B-B14F-4D97-AF65-F5344CB8AC3E}">
        <p14:creationId xmlns:p14="http://schemas.microsoft.com/office/powerpoint/2010/main" val="2206653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7</a:t>
            </a:fld>
            <a:endParaRPr lang="pt-BR"/>
          </a:p>
        </p:txBody>
      </p:sp>
    </p:spTree>
    <p:extLst>
      <p:ext uri="{BB962C8B-B14F-4D97-AF65-F5344CB8AC3E}">
        <p14:creationId xmlns:p14="http://schemas.microsoft.com/office/powerpoint/2010/main" val="20970269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70</a:t>
            </a:fld>
            <a:endParaRPr lang="pt-BR"/>
          </a:p>
        </p:txBody>
      </p:sp>
    </p:spTree>
    <p:extLst>
      <p:ext uri="{BB962C8B-B14F-4D97-AF65-F5344CB8AC3E}">
        <p14:creationId xmlns:p14="http://schemas.microsoft.com/office/powerpoint/2010/main" val="8365170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71</a:t>
            </a:fld>
            <a:endParaRPr lang="pt-BR"/>
          </a:p>
        </p:txBody>
      </p:sp>
    </p:spTree>
    <p:extLst>
      <p:ext uri="{BB962C8B-B14F-4D97-AF65-F5344CB8AC3E}">
        <p14:creationId xmlns:p14="http://schemas.microsoft.com/office/powerpoint/2010/main" val="3535575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72</a:t>
            </a:fld>
            <a:endParaRPr lang="pt-BR"/>
          </a:p>
        </p:txBody>
      </p:sp>
    </p:spTree>
    <p:extLst>
      <p:ext uri="{BB962C8B-B14F-4D97-AF65-F5344CB8AC3E}">
        <p14:creationId xmlns:p14="http://schemas.microsoft.com/office/powerpoint/2010/main" val="39383487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73</a:t>
            </a:fld>
            <a:endParaRPr lang="pt-BR"/>
          </a:p>
        </p:txBody>
      </p:sp>
    </p:spTree>
    <p:extLst>
      <p:ext uri="{BB962C8B-B14F-4D97-AF65-F5344CB8AC3E}">
        <p14:creationId xmlns:p14="http://schemas.microsoft.com/office/powerpoint/2010/main" val="34131756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pt-BR" b="0" i="0" dirty="0">
                <a:solidFill>
                  <a:srgbClr val="111111"/>
                </a:solidFill>
                <a:effectLst/>
                <a:latin typeface="-apple-system"/>
              </a:rPr>
              <a:t>CD reduz o tempo de entrega de novas funcionalidades. Por exemplo, suponha que as funcionalidades F1, F2,…, </a:t>
            </a:r>
            <a:r>
              <a:rPr lang="pt-BR" b="0" i="0" dirty="0" err="1">
                <a:solidFill>
                  <a:srgbClr val="111111"/>
                </a:solidFill>
                <a:effectLst/>
                <a:latin typeface="-apple-system"/>
              </a:rPr>
              <a:t>Fn</a:t>
            </a:r>
            <a:r>
              <a:rPr lang="pt-BR" b="0" i="0" dirty="0">
                <a:solidFill>
                  <a:srgbClr val="111111"/>
                </a:solidFill>
                <a:effectLst/>
                <a:latin typeface="-apple-system"/>
              </a:rPr>
              <a:t> estão previstas para uma nova release de um sistema. No modo tradicional, todas elas devem ser implementadas e testadas, antes da liberação da nova release. Por outro lado, com CD, as funcionalidades são liberadas assim que ficam prontas. Ou seja, CD diminui o intervalo entre releases. Passa-se a ter mais releases, mas com um menor número de funcionalidades.</a:t>
            </a:r>
          </a:p>
          <a:p>
            <a:pPr algn="l">
              <a:buFont typeface="Arial" panose="020B0604020202020204" pitchFamily="34" charset="0"/>
              <a:buChar char="•"/>
            </a:pPr>
            <a:r>
              <a:rPr lang="pt-BR" b="0" i="0" dirty="0">
                <a:solidFill>
                  <a:srgbClr val="111111"/>
                </a:solidFill>
                <a:effectLst/>
                <a:latin typeface="-apple-system"/>
              </a:rPr>
              <a:t>CD torna novas releases (ou implantações) um não-evento. Explicando melhor, não existe mais um dia D ou um deadline para entrega de novas releases. Deadlines são uma fonte de stress para desenvolvedores e operadores de sistemas de software. A perda de um deadline, por exemplo, pode fazer com que uma funcionalidade somente entre em produção meses depois.</a:t>
            </a:r>
          </a:p>
          <a:p>
            <a:pPr algn="l">
              <a:buFont typeface="Arial" panose="020B0604020202020204" pitchFamily="34" charset="0"/>
              <a:buChar char="•"/>
            </a:pPr>
            <a:r>
              <a:rPr lang="pt-BR" b="0" i="0" dirty="0">
                <a:solidFill>
                  <a:srgbClr val="111111"/>
                </a:solidFill>
                <a:effectLst/>
                <a:latin typeface="-apple-system"/>
              </a:rPr>
              <a:t>Além de reduzir o stress causado por deadlines, CD ajuda a manter os desenvolvedores motivados, pois eles não ficam meses trabalhando sem receber feedback. Em vez disso, os desenvolvedores rapidamente recebem retorno — vindo de usuários reais — sobre o sucesso ou não de suas tarefas.</a:t>
            </a:r>
          </a:p>
          <a:p>
            <a:pPr algn="l">
              <a:buFont typeface="Arial" panose="020B0604020202020204" pitchFamily="34" charset="0"/>
              <a:buChar char="•"/>
            </a:pPr>
            <a:r>
              <a:rPr lang="pt-BR" b="0" i="0" dirty="0">
                <a:solidFill>
                  <a:srgbClr val="111111"/>
                </a:solidFill>
                <a:effectLst/>
                <a:latin typeface="-apple-system"/>
              </a:rPr>
              <a:t>Em linha com o item anterior, CD favorece experimentação e um estilo de desenvolvimento orientado por dados e feedback dos usuários. Novas funcionalidades entram rapidamente em produção. Com isso, recebe-se retorno dos usuários, que podem recomendar mudanças na implementação ou, no limite, o cancelamento de alguma funcionalidade.</a:t>
            </a:r>
          </a:p>
        </p:txBody>
      </p:sp>
      <p:sp>
        <p:nvSpPr>
          <p:cNvPr id="4" name="Slide Number Placeholder 3"/>
          <p:cNvSpPr>
            <a:spLocks noGrp="1"/>
          </p:cNvSpPr>
          <p:nvPr>
            <p:ph type="sldNum" sz="quarter" idx="5"/>
          </p:nvPr>
        </p:nvSpPr>
        <p:spPr/>
        <p:txBody>
          <a:bodyPr/>
          <a:lstStyle/>
          <a:p>
            <a:fld id="{4FE9ACD5-4C9B-4837-B662-BBA81CE801D1}" type="slidenum">
              <a:rPr lang="pt-BR" smtClean="0"/>
              <a:t>74</a:t>
            </a:fld>
            <a:endParaRPr lang="pt-BR"/>
          </a:p>
        </p:txBody>
      </p:sp>
    </p:spTree>
    <p:extLst>
      <p:ext uri="{BB962C8B-B14F-4D97-AF65-F5344CB8AC3E}">
        <p14:creationId xmlns:p14="http://schemas.microsoft.com/office/powerpoint/2010/main" val="22212169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75</a:t>
            </a:fld>
            <a:endParaRPr lang="pt-BR"/>
          </a:p>
        </p:txBody>
      </p:sp>
    </p:spTree>
    <p:extLst>
      <p:ext uri="{BB962C8B-B14F-4D97-AF65-F5344CB8AC3E}">
        <p14:creationId xmlns:p14="http://schemas.microsoft.com/office/powerpoint/2010/main" val="33848315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76</a:t>
            </a:fld>
            <a:endParaRPr lang="pt-BR"/>
          </a:p>
        </p:txBody>
      </p:sp>
    </p:spTree>
    <p:extLst>
      <p:ext uri="{BB962C8B-B14F-4D97-AF65-F5344CB8AC3E}">
        <p14:creationId xmlns:p14="http://schemas.microsoft.com/office/powerpoint/2010/main" val="39279219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77</a:t>
            </a:fld>
            <a:endParaRPr lang="pt-BR"/>
          </a:p>
        </p:txBody>
      </p:sp>
    </p:spTree>
    <p:extLst>
      <p:ext uri="{BB962C8B-B14F-4D97-AF65-F5344CB8AC3E}">
        <p14:creationId xmlns:p14="http://schemas.microsoft.com/office/powerpoint/2010/main" val="23386578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78</a:t>
            </a:fld>
            <a:endParaRPr lang="pt-BR"/>
          </a:p>
        </p:txBody>
      </p:sp>
    </p:spTree>
    <p:extLst>
      <p:ext uri="{BB962C8B-B14F-4D97-AF65-F5344CB8AC3E}">
        <p14:creationId xmlns:p14="http://schemas.microsoft.com/office/powerpoint/2010/main" val="22673345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i="0" dirty="0">
                <a:solidFill>
                  <a:srgbClr val="111111"/>
                </a:solidFill>
                <a:effectLst/>
                <a:latin typeface="-apple-system"/>
              </a:rPr>
              <a:t>CD favorece experimentação e um estilo de desenvolvimento orientado por dados e feedback dos usuários. Novas funcionalidades entram rapidamente em produção. Com isso, recebe-se retorno dos usuários, que podem recomendar mudanças na implementação ou, no limite, o cancelamento de alguma funcionalidade.</a:t>
            </a:r>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79</a:t>
            </a:fld>
            <a:endParaRPr lang="pt-BR"/>
          </a:p>
        </p:txBody>
      </p:sp>
    </p:spTree>
    <p:extLst>
      <p:ext uri="{BB962C8B-B14F-4D97-AF65-F5344CB8AC3E}">
        <p14:creationId xmlns:p14="http://schemas.microsoft.com/office/powerpoint/2010/main" val="980231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8</a:t>
            </a:fld>
            <a:endParaRPr lang="pt-BR"/>
          </a:p>
        </p:txBody>
      </p:sp>
    </p:spTree>
    <p:extLst>
      <p:ext uri="{BB962C8B-B14F-4D97-AF65-F5344CB8AC3E}">
        <p14:creationId xmlns:p14="http://schemas.microsoft.com/office/powerpoint/2010/main" val="2606240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80</a:t>
            </a:fld>
            <a:endParaRPr lang="pt-BR"/>
          </a:p>
        </p:txBody>
      </p:sp>
    </p:spTree>
    <p:extLst>
      <p:ext uri="{BB962C8B-B14F-4D97-AF65-F5344CB8AC3E}">
        <p14:creationId xmlns:p14="http://schemas.microsoft.com/office/powerpoint/2010/main" val="3637453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81</a:t>
            </a:fld>
            <a:endParaRPr lang="pt-BR"/>
          </a:p>
        </p:txBody>
      </p:sp>
    </p:spTree>
    <p:extLst>
      <p:ext uri="{BB962C8B-B14F-4D97-AF65-F5344CB8AC3E}">
        <p14:creationId xmlns:p14="http://schemas.microsoft.com/office/powerpoint/2010/main" val="19427104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82</a:t>
            </a:fld>
            <a:endParaRPr lang="pt-BR"/>
          </a:p>
        </p:txBody>
      </p:sp>
    </p:spTree>
    <p:extLst>
      <p:ext uri="{BB962C8B-B14F-4D97-AF65-F5344CB8AC3E}">
        <p14:creationId xmlns:p14="http://schemas.microsoft.com/office/powerpoint/2010/main" val="29001789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83</a:t>
            </a:fld>
            <a:endParaRPr lang="pt-BR"/>
          </a:p>
        </p:txBody>
      </p:sp>
    </p:spTree>
    <p:extLst>
      <p:ext uri="{BB962C8B-B14F-4D97-AF65-F5344CB8AC3E}">
        <p14:creationId xmlns:p14="http://schemas.microsoft.com/office/powerpoint/2010/main" val="36589012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84</a:t>
            </a:fld>
            <a:endParaRPr lang="pt-BR"/>
          </a:p>
        </p:txBody>
      </p:sp>
    </p:spTree>
    <p:extLst>
      <p:ext uri="{BB962C8B-B14F-4D97-AF65-F5344CB8AC3E}">
        <p14:creationId xmlns:p14="http://schemas.microsoft.com/office/powerpoint/2010/main" val="25950435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85</a:t>
            </a:fld>
            <a:endParaRPr lang="pt-BR"/>
          </a:p>
        </p:txBody>
      </p:sp>
    </p:spTree>
    <p:extLst>
      <p:ext uri="{BB962C8B-B14F-4D97-AF65-F5344CB8AC3E}">
        <p14:creationId xmlns:p14="http://schemas.microsoft.com/office/powerpoint/2010/main" val="3636073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86</a:t>
            </a:fld>
            <a:endParaRPr lang="pt-BR"/>
          </a:p>
        </p:txBody>
      </p:sp>
    </p:spTree>
    <p:extLst>
      <p:ext uri="{BB962C8B-B14F-4D97-AF65-F5344CB8AC3E}">
        <p14:creationId xmlns:p14="http://schemas.microsoft.com/office/powerpoint/2010/main" val="28284259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87</a:t>
            </a:fld>
            <a:endParaRPr lang="pt-BR"/>
          </a:p>
        </p:txBody>
      </p:sp>
    </p:spTree>
    <p:extLst>
      <p:ext uri="{BB962C8B-B14F-4D97-AF65-F5344CB8AC3E}">
        <p14:creationId xmlns:p14="http://schemas.microsoft.com/office/powerpoint/2010/main" val="2393841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88</a:t>
            </a:fld>
            <a:endParaRPr lang="pt-BR"/>
          </a:p>
        </p:txBody>
      </p:sp>
    </p:spTree>
    <p:extLst>
      <p:ext uri="{BB962C8B-B14F-4D97-AF65-F5344CB8AC3E}">
        <p14:creationId xmlns:p14="http://schemas.microsoft.com/office/powerpoint/2010/main" val="42691084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89</a:t>
            </a:fld>
            <a:endParaRPr lang="pt-BR"/>
          </a:p>
        </p:txBody>
      </p:sp>
    </p:spTree>
    <p:extLst>
      <p:ext uri="{BB962C8B-B14F-4D97-AF65-F5344CB8AC3E}">
        <p14:creationId xmlns:p14="http://schemas.microsoft.com/office/powerpoint/2010/main" val="4154172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898CAF7-4383-724E-81E7-623B6C75CDB7}" type="slidenum">
              <a:rPr lang="pt-BR" smtClean="0"/>
              <a:t>9</a:t>
            </a:fld>
            <a:endParaRPr lang="pt-BR"/>
          </a:p>
        </p:txBody>
      </p:sp>
    </p:spTree>
    <p:extLst>
      <p:ext uri="{BB962C8B-B14F-4D97-AF65-F5344CB8AC3E}">
        <p14:creationId xmlns:p14="http://schemas.microsoft.com/office/powerpoint/2010/main" val="37706816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90</a:t>
            </a:fld>
            <a:endParaRPr lang="pt-BR"/>
          </a:p>
        </p:txBody>
      </p:sp>
    </p:spTree>
    <p:extLst>
      <p:ext uri="{BB962C8B-B14F-4D97-AF65-F5344CB8AC3E}">
        <p14:creationId xmlns:p14="http://schemas.microsoft.com/office/powerpoint/2010/main" val="9384824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91</a:t>
            </a:fld>
            <a:endParaRPr lang="pt-BR"/>
          </a:p>
        </p:txBody>
      </p:sp>
    </p:spTree>
    <p:extLst>
      <p:ext uri="{BB962C8B-B14F-4D97-AF65-F5344CB8AC3E}">
        <p14:creationId xmlns:p14="http://schemas.microsoft.com/office/powerpoint/2010/main" val="18442676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92</a:t>
            </a:fld>
            <a:endParaRPr lang="pt-BR"/>
          </a:p>
        </p:txBody>
      </p:sp>
    </p:spTree>
    <p:extLst>
      <p:ext uri="{BB962C8B-B14F-4D97-AF65-F5344CB8AC3E}">
        <p14:creationId xmlns:p14="http://schemas.microsoft.com/office/powerpoint/2010/main" val="19262307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93</a:t>
            </a:fld>
            <a:endParaRPr lang="pt-BR"/>
          </a:p>
        </p:txBody>
      </p:sp>
    </p:spTree>
    <p:extLst>
      <p:ext uri="{BB962C8B-B14F-4D97-AF65-F5344CB8AC3E}">
        <p14:creationId xmlns:p14="http://schemas.microsoft.com/office/powerpoint/2010/main" val="7792683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94</a:t>
            </a:fld>
            <a:endParaRPr lang="pt-BR"/>
          </a:p>
        </p:txBody>
      </p:sp>
    </p:spTree>
    <p:extLst>
      <p:ext uri="{BB962C8B-B14F-4D97-AF65-F5344CB8AC3E}">
        <p14:creationId xmlns:p14="http://schemas.microsoft.com/office/powerpoint/2010/main" val="13534496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95</a:t>
            </a:fld>
            <a:endParaRPr lang="pt-BR"/>
          </a:p>
        </p:txBody>
      </p:sp>
    </p:spTree>
    <p:extLst>
      <p:ext uri="{BB962C8B-B14F-4D97-AF65-F5344CB8AC3E}">
        <p14:creationId xmlns:p14="http://schemas.microsoft.com/office/powerpoint/2010/main" val="42025523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96</a:t>
            </a:fld>
            <a:endParaRPr lang="pt-BR"/>
          </a:p>
        </p:txBody>
      </p:sp>
    </p:spTree>
    <p:extLst>
      <p:ext uri="{BB962C8B-B14F-4D97-AF65-F5344CB8AC3E}">
        <p14:creationId xmlns:p14="http://schemas.microsoft.com/office/powerpoint/2010/main" val="30378900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97</a:t>
            </a:fld>
            <a:endParaRPr lang="pt-BR"/>
          </a:p>
        </p:txBody>
      </p:sp>
    </p:spTree>
    <p:extLst>
      <p:ext uri="{BB962C8B-B14F-4D97-AF65-F5344CB8AC3E}">
        <p14:creationId xmlns:p14="http://schemas.microsoft.com/office/powerpoint/2010/main" val="22182150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i="0" dirty="0">
                <a:solidFill>
                  <a:srgbClr val="111111"/>
                </a:solidFill>
                <a:effectLst/>
                <a:latin typeface="-apple-system"/>
              </a:rPr>
              <a:t>Com integração contínua, código novo é frequentemente integrado no </a:t>
            </a:r>
            <a:r>
              <a:rPr lang="pt-BR" b="0" i="0" dirty="0" err="1">
                <a:solidFill>
                  <a:srgbClr val="111111"/>
                </a:solidFill>
                <a:effectLst/>
                <a:latin typeface="-apple-system"/>
              </a:rPr>
              <a:t>branch</a:t>
            </a:r>
            <a:r>
              <a:rPr lang="pt-BR" b="0" i="0" dirty="0">
                <a:solidFill>
                  <a:srgbClr val="111111"/>
                </a:solidFill>
                <a:effectLst/>
                <a:latin typeface="-apple-system"/>
              </a:rPr>
              <a:t> principal. No entanto, esse código não precisa estar pronto para entrar em produção. Ou seja, ele pode ser uma versão preliminar, que foi integrado para que os outros desenvolvedores tomem ciência da sua existência e, consequentemente, evitem conflitos de integração futuros. Por exemplo, você pode integrar uma versão preliminar de uma tela, com uma interface ainda ruim. Ou então, uma versão de uma função com problemas de desempenho.</a:t>
            </a:r>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98</a:t>
            </a:fld>
            <a:endParaRPr lang="pt-BR"/>
          </a:p>
        </p:txBody>
      </p:sp>
    </p:spTree>
    <p:extLst>
      <p:ext uri="{BB962C8B-B14F-4D97-AF65-F5344CB8AC3E}">
        <p14:creationId xmlns:p14="http://schemas.microsoft.com/office/powerpoint/2010/main" val="32777431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99</a:t>
            </a:fld>
            <a:endParaRPr lang="pt-BR"/>
          </a:p>
        </p:txBody>
      </p:sp>
    </p:spTree>
    <p:extLst>
      <p:ext uri="{BB962C8B-B14F-4D97-AF65-F5344CB8AC3E}">
        <p14:creationId xmlns:p14="http://schemas.microsoft.com/office/powerpoint/2010/main" val="3651622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9D29-9ECF-0649-879B-C4DCBBC9C2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6C815CA4-10E2-F849-873E-3D1FB663B8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B71AF5AA-801D-924A-BA21-4B952E305523}"/>
              </a:ext>
            </a:extLst>
          </p:cNvPr>
          <p:cNvSpPr>
            <a:spLocks noGrp="1"/>
          </p:cNvSpPr>
          <p:nvPr>
            <p:ph type="dt" sz="half" idx="10"/>
          </p:nvPr>
        </p:nvSpPr>
        <p:spPr/>
        <p:txBody>
          <a:bodyPr/>
          <a:lstStyle/>
          <a:p>
            <a:fld id="{DA1694AE-36F8-FD41-A99A-4D138C52FA57}" type="datetime1">
              <a:rPr lang="pt-BR" smtClean="0"/>
              <a:t>04/09/2022</a:t>
            </a:fld>
            <a:endParaRPr lang="pt-BR"/>
          </a:p>
        </p:txBody>
      </p:sp>
      <p:sp>
        <p:nvSpPr>
          <p:cNvPr id="5" name="Footer Placeholder 4">
            <a:extLst>
              <a:ext uri="{FF2B5EF4-FFF2-40B4-BE49-F238E27FC236}">
                <a16:creationId xmlns:a16="http://schemas.microsoft.com/office/drawing/2014/main" id="{3F5DC465-9C22-CA42-9609-B5F3D6CB88E3}"/>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505A78B5-FA98-EA46-BF11-3F28E99224D8}"/>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1256471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FAE2-6DAF-214D-B5DA-0A02FFAAF075}"/>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4F56900-BB17-794B-AE22-982B3D8784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C7D7649-17F3-8648-AFA6-5E8CC848C33E}"/>
              </a:ext>
            </a:extLst>
          </p:cNvPr>
          <p:cNvSpPr>
            <a:spLocks noGrp="1"/>
          </p:cNvSpPr>
          <p:nvPr>
            <p:ph type="dt" sz="half" idx="10"/>
          </p:nvPr>
        </p:nvSpPr>
        <p:spPr/>
        <p:txBody>
          <a:bodyPr/>
          <a:lstStyle/>
          <a:p>
            <a:fld id="{55698700-7B49-AA44-9CF2-2488482A07E5}" type="datetime1">
              <a:rPr lang="pt-BR" smtClean="0"/>
              <a:t>04/09/2022</a:t>
            </a:fld>
            <a:endParaRPr lang="pt-BR"/>
          </a:p>
        </p:txBody>
      </p:sp>
      <p:sp>
        <p:nvSpPr>
          <p:cNvPr id="5" name="Footer Placeholder 4">
            <a:extLst>
              <a:ext uri="{FF2B5EF4-FFF2-40B4-BE49-F238E27FC236}">
                <a16:creationId xmlns:a16="http://schemas.microsoft.com/office/drawing/2014/main" id="{09CAF9DB-777A-2C44-87C1-5874FAD866F1}"/>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16AA4C82-C62A-5F4A-97BD-8D810557ACB0}"/>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429338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C3B98-E2C7-2B48-9C3C-E8C0D47C50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84CDAC52-8D36-F740-8833-A8EC29C4BC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DA654E07-FB85-9642-A9A5-AC94FA626949}"/>
              </a:ext>
            </a:extLst>
          </p:cNvPr>
          <p:cNvSpPr>
            <a:spLocks noGrp="1"/>
          </p:cNvSpPr>
          <p:nvPr>
            <p:ph type="dt" sz="half" idx="10"/>
          </p:nvPr>
        </p:nvSpPr>
        <p:spPr/>
        <p:txBody>
          <a:bodyPr/>
          <a:lstStyle/>
          <a:p>
            <a:fld id="{6CD2C039-5332-A946-A79D-BF5ED9880D49}" type="datetime1">
              <a:rPr lang="pt-BR" smtClean="0"/>
              <a:t>04/09/2022</a:t>
            </a:fld>
            <a:endParaRPr lang="pt-BR"/>
          </a:p>
        </p:txBody>
      </p:sp>
      <p:sp>
        <p:nvSpPr>
          <p:cNvPr id="5" name="Footer Placeholder 4">
            <a:extLst>
              <a:ext uri="{FF2B5EF4-FFF2-40B4-BE49-F238E27FC236}">
                <a16:creationId xmlns:a16="http://schemas.microsoft.com/office/drawing/2014/main" id="{39158A82-3AA2-0640-9F7D-81EB3E8D28D1}"/>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7A7A1FA-43B8-AC46-8931-20BA40F915B6}"/>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52655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50AE-69FA-B64F-818E-F52A389FB194}"/>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66F87F5B-EC6F-4341-99F6-851AD88E61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B26C494D-EC04-B14A-A7BF-EAA6B4EBC973}"/>
              </a:ext>
            </a:extLst>
          </p:cNvPr>
          <p:cNvSpPr>
            <a:spLocks noGrp="1"/>
          </p:cNvSpPr>
          <p:nvPr>
            <p:ph type="dt" sz="half" idx="10"/>
          </p:nvPr>
        </p:nvSpPr>
        <p:spPr/>
        <p:txBody>
          <a:bodyPr/>
          <a:lstStyle/>
          <a:p>
            <a:fld id="{07E62D8A-0360-4F43-9945-BC9FB4F660B9}" type="datetime1">
              <a:rPr lang="pt-BR" smtClean="0"/>
              <a:t>04/09/2022</a:t>
            </a:fld>
            <a:endParaRPr lang="pt-BR"/>
          </a:p>
        </p:txBody>
      </p:sp>
      <p:sp>
        <p:nvSpPr>
          <p:cNvPr id="5" name="Footer Placeholder 4">
            <a:extLst>
              <a:ext uri="{FF2B5EF4-FFF2-40B4-BE49-F238E27FC236}">
                <a16:creationId xmlns:a16="http://schemas.microsoft.com/office/drawing/2014/main" id="{6BE8E886-6A3C-DB42-948F-BEBE778FD08E}"/>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40540E0-0AE7-244C-83C9-D84304D5FE5D}"/>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964428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5ECAF-3CF0-214D-8539-E6E226F00B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D62C5927-23C6-A44A-B09D-FE2E25B353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21D9EF-7FB7-124B-BA76-B395B9F46C3A}"/>
              </a:ext>
            </a:extLst>
          </p:cNvPr>
          <p:cNvSpPr>
            <a:spLocks noGrp="1"/>
          </p:cNvSpPr>
          <p:nvPr>
            <p:ph type="dt" sz="half" idx="10"/>
          </p:nvPr>
        </p:nvSpPr>
        <p:spPr/>
        <p:txBody>
          <a:bodyPr/>
          <a:lstStyle/>
          <a:p>
            <a:fld id="{04916EA7-33D8-BD46-9C71-97D642CA1AFE}" type="datetime1">
              <a:rPr lang="pt-BR" smtClean="0"/>
              <a:t>04/09/2022</a:t>
            </a:fld>
            <a:endParaRPr lang="pt-BR"/>
          </a:p>
        </p:txBody>
      </p:sp>
      <p:sp>
        <p:nvSpPr>
          <p:cNvPr id="5" name="Footer Placeholder 4">
            <a:extLst>
              <a:ext uri="{FF2B5EF4-FFF2-40B4-BE49-F238E27FC236}">
                <a16:creationId xmlns:a16="http://schemas.microsoft.com/office/drawing/2014/main" id="{1AC5D79A-3AC5-DB47-BEEC-4FB94784CB6A}"/>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181814B-5C24-E74B-A62D-7FC37199B635}"/>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301141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C3B0-3018-3A49-8810-7CCD3EA62D80}"/>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AFDC9351-B61A-2E40-8075-5B160ED084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67234BA-F49E-1346-890B-1B41EFDD45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758769B0-E55E-8C4A-94FF-E4259872F7AB}"/>
              </a:ext>
            </a:extLst>
          </p:cNvPr>
          <p:cNvSpPr>
            <a:spLocks noGrp="1"/>
          </p:cNvSpPr>
          <p:nvPr>
            <p:ph type="dt" sz="half" idx="10"/>
          </p:nvPr>
        </p:nvSpPr>
        <p:spPr/>
        <p:txBody>
          <a:bodyPr/>
          <a:lstStyle/>
          <a:p>
            <a:fld id="{CC567BB3-4E8B-454F-BA19-B9CF0586AE5C}" type="datetime1">
              <a:rPr lang="pt-BR" smtClean="0"/>
              <a:t>04/09/2022</a:t>
            </a:fld>
            <a:endParaRPr lang="pt-BR"/>
          </a:p>
        </p:txBody>
      </p:sp>
      <p:sp>
        <p:nvSpPr>
          <p:cNvPr id="6" name="Footer Placeholder 5">
            <a:extLst>
              <a:ext uri="{FF2B5EF4-FFF2-40B4-BE49-F238E27FC236}">
                <a16:creationId xmlns:a16="http://schemas.microsoft.com/office/drawing/2014/main" id="{B668A297-553B-C24F-905C-293309170B63}"/>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F3BE1624-9E16-6C41-B8A9-22EE8635D504}"/>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322727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08D4-D8A4-E14F-97CC-E2451613052F}"/>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9E6E392-BA0A-9F41-9C45-4C2B51021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BFEB4D-C505-E143-B68D-125071E8BB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4F2CAB51-6867-CE49-BB5B-AC15F5741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4C8370-50C5-7742-800B-9C48BA3B17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EFFB2A82-FF26-FF48-A9D0-EBD820DE8C19}"/>
              </a:ext>
            </a:extLst>
          </p:cNvPr>
          <p:cNvSpPr>
            <a:spLocks noGrp="1"/>
          </p:cNvSpPr>
          <p:nvPr>
            <p:ph type="dt" sz="half" idx="10"/>
          </p:nvPr>
        </p:nvSpPr>
        <p:spPr/>
        <p:txBody>
          <a:bodyPr/>
          <a:lstStyle/>
          <a:p>
            <a:fld id="{5F10EFBA-2862-1648-8E7E-A86A3445F36B}" type="datetime1">
              <a:rPr lang="pt-BR" smtClean="0"/>
              <a:t>04/09/2022</a:t>
            </a:fld>
            <a:endParaRPr lang="pt-BR"/>
          </a:p>
        </p:txBody>
      </p:sp>
      <p:sp>
        <p:nvSpPr>
          <p:cNvPr id="8" name="Footer Placeholder 7">
            <a:extLst>
              <a:ext uri="{FF2B5EF4-FFF2-40B4-BE49-F238E27FC236}">
                <a16:creationId xmlns:a16="http://schemas.microsoft.com/office/drawing/2014/main" id="{CBFC0308-B503-B243-8718-EF89D48A6CB4}"/>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5207D713-64D2-3C45-A906-6933AA4BEDF4}"/>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2698519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5BF8-9E3A-034F-9F15-3EB842292C5E}"/>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7CA83CBB-5312-5844-BD84-E82476971ABA}"/>
              </a:ext>
            </a:extLst>
          </p:cNvPr>
          <p:cNvSpPr>
            <a:spLocks noGrp="1"/>
          </p:cNvSpPr>
          <p:nvPr>
            <p:ph type="dt" sz="half" idx="10"/>
          </p:nvPr>
        </p:nvSpPr>
        <p:spPr/>
        <p:txBody>
          <a:bodyPr/>
          <a:lstStyle/>
          <a:p>
            <a:fld id="{09195251-084D-C641-9116-CFE94F2B6EF3}" type="datetime1">
              <a:rPr lang="pt-BR" smtClean="0"/>
              <a:t>04/09/2022</a:t>
            </a:fld>
            <a:endParaRPr lang="pt-BR"/>
          </a:p>
        </p:txBody>
      </p:sp>
      <p:sp>
        <p:nvSpPr>
          <p:cNvPr id="4" name="Footer Placeholder 3">
            <a:extLst>
              <a:ext uri="{FF2B5EF4-FFF2-40B4-BE49-F238E27FC236}">
                <a16:creationId xmlns:a16="http://schemas.microsoft.com/office/drawing/2014/main" id="{269768CB-877A-4F45-B9B5-8EBE39250901}"/>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2F0116CC-A038-754C-AB08-51F49FE79DBB}"/>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83081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0A32B8-436B-9542-A07B-194694DADA08}"/>
              </a:ext>
            </a:extLst>
          </p:cNvPr>
          <p:cNvSpPr>
            <a:spLocks noGrp="1"/>
          </p:cNvSpPr>
          <p:nvPr>
            <p:ph type="dt" sz="half" idx="10"/>
          </p:nvPr>
        </p:nvSpPr>
        <p:spPr/>
        <p:txBody>
          <a:bodyPr/>
          <a:lstStyle/>
          <a:p>
            <a:fld id="{2A00ADC5-B6C1-9140-A101-FE5B21209597}" type="datetime1">
              <a:rPr lang="pt-BR" smtClean="0"/>
              <a:t>04/09/2022</a:t>
            </a:fld>
            <a:endParaRPr lang="pt-BR"/>
          </a:p>
        </p:txBody>
      </p:sp>
      <p:sp>
        <p:nvSpPr>
          <p:cNvPr id="3" name="Footer Placeholder 2">
            <a:extLst>
              <a:ext uri="{FF2B5EF4-FFF2-40B4-BE49-F238E27FC236}">
                <a16:creationId xmlns:a16="http://schemas.microsoft.com/office/drawing/2014/main" id="{3EB05CA2-D462-6A41-80D5-6443A84E7F90}"/>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6E07B57D-5354-CD47-B701-E8A3F37005F7}"/>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367713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4011-DB5D-D94B-A1D8-1E394407B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D56B4A2B-12D3-D14F-98F2-FAC6BF0F13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C1EE6898-B445-894D-95D1-9CB1C0455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056BA-0DE4-974B-8109-341BC5D2EB5F}"/>
              </a:ext>
            </a:extLst>
          </p:cNvPr>
          <p:cNvSpPr>
            <a:spLocks noGrp="1"/>
          </p:cNvSpPr>
          <p:nvPr>
            <p:ph type="dt" sz="half" idx="10"/>
          </p:nvPr>
        </p:nvSpPr>
        <p:spPr/>
        <p:txBody>
          <a:bodyPr/>
          <a:lstStyle/>
          <a:p>
            <a:fld id="{3C7B7F52-C9DC-494B-9081-172BD9B1370C}" type="datetime1">
              <a:rPr lang="pt-BR" smtClean="0"/>
              <a:t>04/09/2022</a:t>
            </a:fld>
            <a:endParaRPr lang="pt-BR"/>
          </a:p>
        </p:txBody>
      </p:sp>
      <p:sp>
        <p:nvSpPr>
          <p:cNvPr id="6" name="Footer Placeholder 5">
            <a:extLst>
              <a:ext uri="{FF2B5EF4-FFF2-40B4-BE49-F238E27FC236}">
                <a16:creationId xmlns:a16="http://schemas.microsoft.com/office/drawing/2014/main" id="{781BA657-8F51-3C4C-B8CA-609D55E3AADD}"/>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816F53BF-57AF-F448-9B96-A542B063CE63}"/>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55556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5C8A-0D75-9844-AFDB-63B29F3947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AC05049C-92D1-6746-8E99-BB89C54603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581A5C6A-C37E-3E49-B0C5-8F70A21CB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08752-F237-6E46-9F1D-402E17712FA3}"/>
              </a:ext>
            </a:extLst>
          </p:cNvPr>
          <p:cNvSpPr>
            <a:spLocks noGrp="1"/>
          </p:cNvSpPr>
          <p:nvPr>
            <p:ph type="dt" sz="half" idx="10"/>
          </p:nvPr>
        </p:nvSpPr>
        <p:spPr/>
        <p:txBody>
          <a:bodyPr/>
          <a:lstStyle/>
          <a:p>
            <a:fld id="{B878DD24-00E1-714E-B465-EA7F5AACAF79}" type="datetime1">
              <a:rPr lang="pt-BR" smtClean="0"/>
              <a:t>04/09/2022</a:t>
            </a:fld>
            <a:endParaRPr lang="pt-BR"/>
          </a:p>
        </p:txBody>
      </p:sp>
      <p:sp>
        <p:nvSpPr>
          <p:cNvPr id="6" name="Footer Placeholder 5">
            <a:extLst>
              <a:ext uri="{FF2B5EF4-FFF2-40B4-BE49-F238E27FC236}">
                <a16:creationId xmlns:a16="http://schemas.microsoft.com/office/drawing/2014/main" id="{EC850BBF-0F66-FA49-904C-0D1978CED47F}"/>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5D80688D-22E8-014C-8921-6DBBD775EBCA}"/>
              </a:ext>
            </a:extLst>
          </p:cNvPr>
          <p:cNvSpPr>
            <a:spLocks noGrp="1"/>
          </p:cNvSpPr>
          <p:nvPr>
            <p:ph type="sldNum" sz="quarter" idx="12"/>
          </p:nvPr>
        </p:nvSpPr>
        <p:spPr/>
        <p:txBody>
          <a:bodyPr/>
          <a:lstStyle/>
          <a:p>
            <a:fld id="{46439D62-D177-944D-A450-511708D54849}" type="slidenum">
              <a:rPr lang="pt-BR" smtClean="0"/>
              <a:t>‹#›</a:t>
            </a:fld>
            <a:endParaRPr lang="pt-BR"/>
          </a:p>
        </p:txBody>
      </p:sp>
    </p:spTree>
    <p:extLst>
      <p:ext uri="{BB962C8B-B14F-4D97-AF65-F5344CB8AC3E}">
        <p14:creationId xmlns:p14="http://schemas.microsoft.com/office/powerpoint/2010/main" val="3706647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1E20B2-8D5A-D441-9C02-1B78DE3F81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F17F98F2-A53D-AF42-B9C9-97FC803AD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7E939200-5A4D-ED4F-AD2E-566632BB37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36C45-B399-8A40-A3EB-74BB523AECF9}" type="datetime1">
              <a:rPr lang="pt-BR" smtClean="0"/>
              <a:t>04/09/2022</a:t>
            </a:fld>
            <a:endParaRPr lang="pt-BR"/>
          </a:p>
        </p:txBody>
      </p:sp>
      <p:sp>
        <p:nvSpPr>
          <p:cNvPr id="5" name="Footer Placeholder 4">
            <a:extLst>
              <a:ext uri="{FF2B5EF4-FFF2-40B4-BE49-F238E27FC236}">
                <a16:creationId xmlns:a16="http://schemas.microsoft.com/office/drawing/2014/main" id="{5A6BE917-17C2-5741-A107-3078A8862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C00206EB-CE4B-E94A-815C-9EDC8FB217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439D62-D177-944D-A450-511708D54849}" type="slidenum">
              <a:rPr lang="pt-BR" smtClean="0"/>
              <a:t>‹#›</a:t>
            </a:fld>
            <a:endParaRPr lang="pt-BR"/>
          </a:p>
        </p:txBody>
      </p:sp>
      <p:sp>
        <p:nvSpPr>
          <p:cNvPr id="7" name="Retângulo 6">
            <a:extLst>
              <a:ext uri="{FF2B5EF4-FFF2-40B4-BE49-F238E27FC236}">
                <a16:creationId xmlns:a16="http://schemas.microsoft.com/office/drawing/2014/main" id="{61C9FAC1-B8F4-E556-72F6-468A49DA8627}"/>
              </a:ext>
            </a:extLst>
          </p:cNvPr>
          <p:cNvSpPr/>
          <p:nvPr userDrawn="1"/>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Picture 7" descr="A picture containing object, clock&#10;&#10;Description automatically generated">
            <a:extLst>
              <a:ext uri="{FF2B5EF4-FFF2-40B4-BE49-F238E27FC236}">
                <a16:creationId xmlns:a16="http://schemas.microsoft.com/office/drawing/2014/main" id="{9AAEBD17-090C-ECD3-83EC-5523FADA206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Tree>
    <p:extLst>
      <p:ext uri="{BB962C8B-B14F-4D97-AF65-F5344CB8AC3E}">
        <p14:creationId xmlns:p14="http://schemas.microsoft.com/office/powerpoint/2010/main" val="2934857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mailto:Christopher@inatel.b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34.tiff"/></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0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1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1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1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1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1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hyperlink" Target="https://engsoftmoderna.info/cap8.html"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gif"/><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8.gif"/></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3.tiff"/></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5.jpe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4.tif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3.tif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7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8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72.tiff"/><Relationship Id="rId4" Type="http://schemas.openxmlformats.org/officeDocument/2006/relationships/image" Target="../media/image34.tiff"/></Relationships>
</file>

<file path=ppt/slides/_rels/slide9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m para logo inat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1531" y="957318"/>
            <a:ext cx="2928937" cy="82227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ítulo 1"/>
          <p:cNvSpPr>
            <a:spLocks noGrp="1"/>
          </p:cNvSpPr>
          <p:nvPr>
            <p:ph type="ctrTitle"/>
          </p:nvPr>
        </p:nvSpPr>
        <p:spPr>
          <a:xfrm>
            <a:off x="1431940" y="2042809"/>
            <a:ext cx="9144000" cy="2865368"/>
          </a:xfrm>
        </p:spPr>
        <p:txBody>
          <a:bodyPr>
            <a:normAutofit fontScale="90000"/>
          </a:bodyPr>
          <a:lstStyle/>
          <a:p>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r>
              <a:rPr lang="pt-BR" sz="4000" dirty="0"/>
              <a:t>C214 – Engenharia de Software</a:t>
            </a:r>
            <a:br>
              <a:rPr lang="pt-BR" sz="4000" dirty="0"/>
            </a:br>
            <a:br>
              <a:rPr lang="pt-BR" sz="4000" dirty="0"/>
            </a:br>
            <a:r>
              <a:rPr lang="pt-BR" dirty="0"/>
              <a:t> Integração e Entrega Contínua</a:t>
            </a:r>
            <a:br>
              <a:rPr lang="pt-BR" dirty="0"/>
            </a:br>
            <a:r>
              <a:rPr lang="pt-BR" dirty="0"/>
              <a:t>(</a:t>
            </a:r>
            <a:r>
              <a:rPr lang="pt-BR" dirty="0" err="1"/>
              <a:t>DevOps</a:t>
            </a:r>
            <a:r>
              <a:rPr lang="pt-BR" dirty="0"/>
              <a:t>)</a:t>
            </a:r>
          </a:p>
        </p:txBody>
      </p:sp>
      <p:sp>
        <p:nvSpPr>
          <p:cNvPr id="3" name="Subtítulo 2"/>
          <p:cNvSpPr>
            <a:spLocks noGrp="1"/>
          </p:cNvSpPr>
          <p:nvPr>
            <p:ph type="subTitle" idx="1"/>
          </p:nvPr>
        </p:nvSpPr>
        <p:spPr>
          <a:xfrm>
            <a:off x="1524000" y="4468813"/>
            <a:ext cx="9144000" cy="1722438"/>
          </a:xfrm>
        </p:spPr>
        <p:txBody>
          <a:bodyPr>
            <a:normAutofit/>
          </a:bodyPr>
          <a:lstStyle/>
          <a:p>
            <a:endParaRPr lang="pt-BR" dirty="0"/>
          </a:p>
          <a:p>
            <a:r>
              <a:rPr lang="pt-BR" dirty="0"/>
              <a:t>Prof. Christopher Lima</a:t>
            </a:r>
          </a:p>
          <a:p>
            <a:r>
              <a:rPr lang="pt-BR" dirty="0">
                <a:hlinkClick r:id="rId4"/>
              </a:rPr>
              <a:t>christopher@inatel.br</a:t>
            </a:r>
            <a:endParaRPr lang="pt-BR" dirty="0"/>
          </a:p>
        </p:txBody>
      </p:sp>
      <p:sp>
        <p:nvSpPr>
          <p:cNvPr id="7"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Uma imagem contendo objeto, relógio&#10;&#10;Descrição gerada automaticamente">
            <a:extLst>
              <a:ext uri="{FF2B5EF4-FFF2-40B4-BE49-F238E27FC236}">
                <a16:creationId xmlns:a16="http://schemas.microsoft.com/office/drawing/2014/main" id="{09D4156E-DED7-4A92-A7EB-63CE7DCC3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5940" y="149288"/>
            <a:ext cx="1616060" cy="1616060"/>
          </a:xfrm>
          <a:prstGeom prst="rect">
            <a:avLst/>
          </a:prstGeom>
        </p:spPr>
      </p:pic>
    </p:spTree>
    <p:extLst>
      <p:ext uri="{BB962C8B-B14F-4D97-AF65-F5344CB8AC3E}">
        <p14:creationId xmlns:p14="http://schemas.microsoft.com/office/powerpoint/2010/main" val="1975627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914400" lvl="1" indent="-381000" algn="l" rtl="0">
              <a:spcBef>
                <a:spcPts val="0"/>
              </a:spcBef>
              <a:spcAft>
                <a:spcPts val="0"/>
              </a:spcAft>
              <a:buSzPts val="2400"/>
              <a:buFont typeface="Wingdings" panose="05000000000000000000" pitchFamily="2" charset="2"/>
              <a:buChar char="ü"/>
            </a:pPr>
            <a:r>
              <a:rPr lang="pt-BR" sz="3200" i="1" dirty="0" err="1"/>
              <a:t>Devs</a:t>
            </a:r>
            <a:r>
              <a:rPr lang="pt-BR" sz="3200" i="1" dirty="0"/>
              <a:t>: </a:t>
            </a:r>
            <a:r>
              <a:rPr lang="pt-BR" sz="3200" dirty="0">
                <a:solidFill>
                  <a:srgbClr val="055ABE"/>
                </a:solidFill>
              </a:rPr>
              <a:t>desenvolvedores(as), programadores(as), analistas, arquitetos(as), </a:t>
            </a:r>
            <a:r>
              <a:rPr lang="pt-BR" sz="3200" b="1" i="1" dirty="0" err="1">
                <a:solidFill>
                  <a:srgbClr val="055ABE"/>
                </a:solidFill>
              </a:rPr>
              <a:t>testers</a:t>
            </a:r>
            <a:r>
              <a:rPr lang="pt-BR" sz="3200" dirty="0">
                <a:solidFill>
                  <a:srgbClr val="055ABE"/>
                </a:solidFill>
              </a:rPr>
              <a:t>, etc.</a:t>
            </a:r>
          </a:p>
          <a:p>
            <a:pPr marL="914400" lvl="1" indent="-381000" algn="l" rtl="0">
              <a:spcBef>
                <a:spcPts val="0"/>
              </a:spcBef>
              <a:spcAft>
                <a:spcPts val="0"/>
              </a:spcAft>
              <a:buSzPts val="2400"/>
              <a:buFont typeface="Wingdings" panose="05000000000000000000" pitchFamily="2" charset="2"/>
              <a:buChar char="ü"/>
            </a:pPr>
            <a:endParaRPr lang="pt-BR" sz="3200" i="1" dirty="0"/>
          </a:p>
          <a:p>
            <a:pPr marL="914400" lvl="1" indent="-381000" algn="l" rtl="0">
              <a:spcBef>
                <a:spcPts val="0"/>
              </a:spcBef>
              <a:spcAft>
                <a:spcPts val="0"/>
              </a:spcAft>
              <a:buSzPts val="2400"/>
              <a:buFont typeface="Wingdings" panose="05000000000000000000" pitchFamily="2" charset="2"/>
              <a:buChar char="ü"/>
            </a:pPr>
            <a:r>
              <a:rPr lang="pt-BR" sz="3200" i="1" dirty="0"/>
              <a:t>Operações: </a:t>
            </a:r>
            <a:r>
              <a:rPr lang="pt-BR" sz="3200" dirty="0">
                <a:solidFill>
                  <a:srgbClr val="055ABE"/>
                </a:solidFill>
              </a:rPr>
              <a:t>Administradores de rede, administradores de bancos de dados, técnicos de suporte, técnicos de infraestrutura, etc.</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10</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26" name="Picture 2" descr="O que é DevOps | Solvimm">
            <a:extLst>
              <a:ext uri="{FF2B5EF4-FFF2-40B4-BE49-F238E27FC236}">
                <a16:creationId xmlns:a16="http://schemas.microsoft.com/office/drawing/2014/main" id="{3C885717-AF82-53F0-1222-80BD21B7C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794" y="4813593"/>
            <a:ext cx="3429997" cy="192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9212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01881" y="101839"/>
            <a:ext cx="11393424" cy="923330"/>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Criar </a:t>
            </a:r>
            <a:r>
              <a:rPr lang="pt-BR" sz="5400" dirty="0" err="1">
                <a:solidFill>
                  <a:srgbClr val="0070C0"/>
                </a:solidFill>
              </a:rPr>
              <a:t>branch</a:t>
            </a:r>
            <a:r>
              <a:rPr lang="pt-BR" sz="5400" b="1" i="1" dirty="0"/>
              <a:t> </a:t>
            </a:r>
            <a:r>
              <a:rPr lang="pt-BR" sz="5400" dirty="0"/>
              <a:t>é uma solução?</a:t>
            </a:r>
          </a:p>
        </p:txBody>
      </p:sp>
      <p:pic>
        <p:nvPicPr>
          <p:cNvPr id="5" name="Picture 4" descr="ADESIVO DE PAREDE - GALHOS SECOS - CÓD:37">
            <a:extLst>
              <a:ext uri="{FF2B5EF4-FFF2-40B4-BE49-F238E27FC236}">
                <a16:creationId xmlns:a16="http://schemas.microsoft.com/office/drawing/2014/main" id="{704FCD0E-674B-134D-8335-8FF150D09B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103"/>
          <a:stretch/>
        </p:blipFill>
        <p:spPr bwMode="auto">
          <a:xfrm>
            <a:off x="6467027" y="2169978"/>
            <a:ext cx="4724159" cy="3396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D56A5B-9AB8-B344-B1BB-F93D6DCD9389}"/>
              </a:ext>
            </a:extLst>
          </p:cNvPr>
          <p:cNvPicPr>
            <a:picLocks noChangeAspect="1"/>
          </p:cNvPicPr>
          <p:nvPr/>
        </p:nvPicPr>
        <p:blipFill rotWithShape="1">
          <a:blip r:embed="rId4"/>
          <a:srcRect l="3063" t="28293" r="1165" b="8293"/>
          <a:stretch/>
        </p:blipFill>
        <p:spPr>
          <a:xfrm>
            <a:off x="417609" y="2079667"/>
            <a:ext cx="5810428" cy="3847312"/>
          </a:xfrm>
          <a:prstGeom prst="rect">
            <a:avLst/>
          </a:prstGeom>
        </p:spPr>
      </p:pic>
    </p:spTree>
    <p:extLst>
      <p:ext uri="{BB962C8B-B14F-4D97-AF65-F5344CB8AC3E}">
        <p14:creationId xmlns:p14="http://schemas.microsoft.com/office/powerpoint/2010/main" val="24087108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n on Aj2">
            <a:extLst>
              <a:ext uri="{FF2B5EF4-FFF2-40B4-BE49-F238E27FC236}">
                <a16:creationId xmlns:a16="http://schemas.microsoft.com/office/drawing/2014/main" id="{728F5109-C299-2642-95FD-BFCBCFF31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364" y="3054927"/>
            <a:ext cx="3803073" cy="38030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166255" y="89963"/>
            <a:ext cx="11393424" cy="4154984"/>
          </a:xfrm>
          <a:prstGeom prst="rect">
            <a:avLst/>
          </a:prstGeom>
          <a:noFill/>
        </p:spPr>
        <p:txBody>
          <a:bodyPr wrap="square" lIns="91440" tIns="45720" rIns="91440" bIns="45720" rtlCol="0" anchor="t">
            <a:spAutoFit/>
          </a:bodyPr>
          <a:lstStyle/>
          <a:p>
            <a:pPr marL="857250" indent="-857250">
              <a:buFont typeface="Wingdings" panose="05000000000000000000" pitchFamily="2" charset="2"/>
              <a:buChar char="ü"/>
            </a:pPr>
            <a:r>
              <a:rPr lang="pt-BR" sz="6600" dirty="0"/>
              <a:t>Se criarmos </a:t>
            </a:r>
            <a:r>
              <a:rPr lang="pt-BR" sz="6600" dirty="0" err="1">
                <a:solidFill>
                  <a:srgbClr val="0070C0"/>
                </a:solidFill>
              </a:rPr>
              <a:t>branches</a:t>
            </a:r>
            <a:r>
              <a:rPr lang="pt-BR" sz="6600" b="1" i="1" dirty="0"/>
              <a:t> </a:t>
            </a:r>
            <a:r>
              <a:rPr lang="pt-BR" sz="6600" dirty="0"/>
              <a:t>perdemos a possibilidade de </a:t>
            </a:r>
            <a:r>
              <a:rPr lang="pt-BR" sz="6600" dirty="0">
                <a:solidFill>
                  <a:srgbClr val="0070C0"/>
                </a:solidFill>
              </a:rPr>
              <a:t>usar CI e TBD </a:t>
            </a:r>
            <a:r>
              <a:rPr lang="pt-BR" sz="6600" dirty="0"/>
              <a:t>(</a:t>
            </a:r>
            <a:r>
              <a:rPr lang="pt-BR" sz="6600" dirty="0" err="1"/>
              <a:t>trunk</a:t>
            </a:r>
            <a:r>
              <a:rPr lang="pt-BR" sz="6600" dirty="0"/>
              <a:t> </a:t>
            </a:r>
            <a:r>
              <a:rPr lang="pt-BR" sz="6600" dirty="0" err="1"/>
              <a:t>based</a:t>
            </a:r>
            <a:r>
              <a:rPr lang="pt-BR" sz="6600" dirty="0"/>
              <a:t> </a:t>
            </a:r>
            <a:r>
              <a:rPr lang="pt-BR" sz="6600" dirty="0" err="1"/>
              <a:t>development</a:t>
            </a:r>
            <a:r>
              <a:rPr lang="pt-BR" sz="6600" dirty="0"/>
              <a:t>)</a:t>
            </a:r>
          </a:p>
        </p:txBody>
      </p:sp>
      <p:pic>
        <p:nvPicPr>
          <p:cNvPr id="5" name="Picture 2" descr="MERGE HELL">
            <a:extLst>
              <a:ext uri="{FF2B5EF4-FFF2-40B4-BE49-F238E27FC236}">
                <a16:creationId xmlns:a16="http://schemas.microsoft.com/office/drawing/2014/main" id="{005B94F6-C288-7943-88E5-0558BCAB69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907" t="18824" b="14199"/>
          <a:stretch/>
        </p:blipFill>
        <p:spPr bwMode="auto">
          <a:xfrm>
            <a:off x="1565563" y="4143558"/>
            <a:ext cx="2813399" cy="251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799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85008" y="1662143"/>
            <a:ext cx="11393424" cy="3139321"/>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t>A solução é fazer a </a:t>
            </a:r>
            <a:r>
              <a:rPr lang="pt-BR" sz="6600" dirty="0">
                <a:solidFill>
                  <a:srgbClr val="0070C0"/>
                </a:solidFill>
              </a:rPr>
              <a:t>integração parcial, desabilitando</a:t>
            </a:r>
            <a:r>
              <a:rPr lang="pt-BR" sz="6600" dirty="0"/>
              <a:t> a parte incompleta!</a:t>
            </a:r>
          </a:p>
        </p:txBody>
      </p:sp>
    </p:spTree>
    <p:extLst>
      <p:ext uri="{BB962C8B-B14F-4D97-AF65-F5344CB8AC3E}">
        <p14:creationId xmlns:p14="http://schemas.microsoft.com/office/powerpoint/2010/main" val="32447001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113279" y="2439443"/>
            <a:ext cx="7743239" cy="1446550"/>
          </a:xfrm>
          <a:prstGeom prst="rect">
            <a:avLst/>
          </a:prstGeom>
          <a:noFill/>
        </p:spPr>
        <p:txBody>
          <a:bodyPr wrap="square" rtlCol="0">
            <a:spAutoFit/>
          </a:bodyPr>
          <a:lstStyle/>
          <a:p>
            <a:pPr marL="1143000" indent="-1143000">
              <a:buFont typeface="Wingdings" panose="05000000000000000000" pitchFamily="2" charset="2"/>
              <a:buChar char="ü"/>
            </a:pPr>
            <a:r>
              <a:rPr lang="pt-BR" sz="8800" b="1" i="1" dirty="0" err="1"/>
              <a:t>Feature</a:t>
            </a:r>
            <a:r>
              <a:rPr lang="pt-BR" sz="8800" dirty="0"/>
              <a:t> </a:t>
            </a:r>
            <a:r>
              <a:rPr lang="pt-BR" sz="8800" b="1" i="1" dirty="0" err="1"/>
              <a:t>flags</a:t>
            </a:r>
            <a:endParaRPr lang="pt-BR" sz="8800" b="1" i="1" dirty="0"/>
          </a:p>
        </p:txBody>
      </p:sp>
    </p:spTree>
    <p:extLst>
      <p:ext uri="{BB962C8B-B14F-4D97-AF65-F5344CB8AC3E}">
        <p14:creationId xmlns:p14="http://schemas.microsoft.com/office/powerpoint/2010/main" val="11400598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178130" y="92484"/>
            <a:ext cx="11393424" cy="286232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A parte desabilitada</a:t>
            </a:r>
            <a:r>
              <a:rPr lang="pt-BR" sz="6000" b="1" i="1" dirty="0"/>
              <a:t> </a:t>
            </a:r>
            <a:r>
              <a:rPr lang="pt-BR" sz="6000" dirty="0">
                <a:solidFill>
                  <a:srgbClr val="0070C0"/>
                </a:solidFill>
              </a:rPr>
              <a:t>pode ser controlada</a:t>
            </a:r>
            <a:r>
              <a:rPr lang="pt-BR" sz="6000" dirty="0"/>
              <a:t> por um booleano, chamado </a:t>
            </a:r>
            <a:r>
              <a:rPr lang="pt-BR" sz="6000" dirty="0" err="1">
                <a:solidFill>
                  <a:srgbClr val="0070C0"/>
                </a:solidFill>
              </a:rPr>
              <a:t>Feature</a:t>
            </a:r>
            <a:r>
              <a:rPr lang="pt-BR" sz="6000" dirty="0">
                <a:solidFill>
                  <a:srgbClr val="0070C0"/>
                </a:solidFill>
              </a:rPr>
              <a:t> </a:t>
            </a:r>
            <a:r>
              <a:rPr lang="pt-BR" sz="6000" dirty="0" err="1">
                <a:solidFill>
                  <a:srgbClr val="0070C0"/>
                </a:solidFill>
              </a:rPr>
              <a:t>Flag</a:t>
            </a:r>
            <a:endParaRPr lang="pt-BR" sz="6000" dirty="0">
              <a:solidFill>
                <a:srgbClr val="0070C0"/>
              </a:solidFill>
            </a:endParaRPr>
          </a:p>
        </p:txBody>
      </p:sp>
      <p:pic>
        <p:nvPicPr>
          <p:cNvPr id="3074" name="Picture 2" descr="Sim ou Não Clip Art - Download de Vetor">
            <a:extLst>
              <a:ext uri="{FF2B5EF4-FFF2-40B4-BE49-F238E27FC236}">
                <a16:creationId xmlns:a16="http://schemas.microsoft.com/office/drawing/2014/main" id="{0BA4A54F-F4E2-084E-8353-0B02BA2304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91" t="13041" r="9032" b="12967"/>
          <a:stretch/>
        </p:blipFill>
        <p:spPr bwMode="auto">
          <a:xfrm>
            <a:off x="3109261" y="3231804"/>
            <a:ext cx="5174901" cy="323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2391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13582" y="101840"/>
            <a:ext cx="11393424" cy="830997"/>
          </a:xfrm>
          <a:prstGeom prst="rect">
            <a:avLst/>
          </a:prstGeom>
          <a:noFill/>
        </p:spPr>
        <p:txBody>
          <a:bodyPr wrap="square" rtlCol="0">
            <a:spAutoFit/>
          </a:bodyPr>
          <a:lstStyle/>
          <a:p>
            <a:pPr marL="857250" indent="-857250">
              <a:buFont typeface="Wingdings" panose="05000000000000000000" pitchFamily="2" charset="2"/>
              <a:buChar char="ü"/>
            </a:pPr>
            <a:r>
              <a:rPr lang="pt-BR" sz="4800" dirty="0"/>
              <a:t>Exemplo 1: Código com </a:t>
            </a:r>
            <a:r>
              <a:rPr lang="pt-BR" sz="4800" b="1" i="1" dirty="0" err="1"/>
              <a:t>feature</a:t>
            </a:r>
            <a:r>
              <a:rPr lang="pt-BR" sz="4800" b="1" i="1" dirty="0"/>
              <a:t> </a:t>
            </a:r>
            <a:r>
              <a:rPr lang="pt-BR" sz="4800" b="1" i="1" dirty="0" err="1"/>
              <a:t>flag</a:t>
            </a:r>
            <a:endParaRPr lang="pt-BR" sz="4800" dirty="0"/>
          </a:p>
        </p:txBody>
      </p:sp>
      <p:pic>
        <p:nvPicPr>
          <p:cNvPr id="5" name="Picture 4">
            <a:extLst>
              <a:ext uri="{FF2B5EF4-FFF2-40B4-BE49-F238E27FC236}">
                <a16:creationId xmlns:a16="http://schemas.microsoft.com/office/drawing/2014/main" id="{FDC3B7FD-E45D-4B64-80D5-24DC9ED3655F}"/>
              </a:ext>
            </a:extLst>
          </p:cNvPr>
          <p:cNvPicPr>
            <a:picLocks noChangeAspect="1"/>
          </p:cNvPicPr>
          <p:nvPr/>
        </p:nvPicPr>
        <p:blipFill>
          <a:blip r:embed="rId3"/>
          <a:stretch>
            <a:fillRect/>
          </a:stretch>
        </p:blipFill>
        <p:spPr>
          <a:xfrm>
            <a:off x="584993" y="1463774"/>
            <a:ext cx="11022013" cy="4547282"/>
          </a:xfrm>
          <a:prstGeom prst="rect">
            <a:avLst/>
          </a:prstGeom>
        </p:spPr>
      </p:pic>
    </p:spTree>
    <p:extLst>
      <p:ext uri="{BB962C8B-B14F-4D97-AF65-F5344CB8AC3E}">
        <p14:creationId xmlns:p14="http://schemas.microsoft.com/office/powerpoint/2010/main" val="2514497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737616" y="1317779"/>
            <a:ext cx="10716768" cy="3631763"/>
          </a:xfrm>
          <a:prstGeom prst="rect">
            <a:avLst/>
          </a:prstGeom>
          <a:noFill/>
        </p:spPr>
        <p:txBody>
          <a:bodyPr wrap="square" rtlCol="0">
            <a:spAutoFit/>
          </a:bodyPr>
          <a:lstStyle/>
          <a:p>
            <a:pPr marL="1143000" indent="-1143000">
              <a:buFont typeface="Wingdings" panose="05000000000000000000" pitchFamily="2" charset="2"/>
              <a:buChar char="ü"/>
            </a:pPr>
            <a:r>
              <a:rPr lang="pt-BR" sz="11500" dirty="0"/>
              <a:t> Mundo Real</a:t>
            </a:r>
          </a:p>
          <a:p>
            <a:pPr marL="1600200" lvl="1" indent="-1143000">
              <a:buFont typeface="Wingdings" panose="05000000000000000000" pitchFamily="2" charset="2"/>
              <a:buChar char="ü"/>
            </a:pPr>
            <a:r>
              <a:rPr lang="pt-BR" sz="11500" dirty="0"/>
              <a:t> </a:t>
            </a:r>
            <a:r>
              <a:rPr lang="pt-BR" sz="8000" dirty="0" err="1"/>
              <a:t>Feature</a:t>
            </a:r>
            <a:r>
              <a:rPr lang="pt-BR" sz="8000" dirty="0"/>
              <a:t> </a:t>
            </a:r>
            <a:r>
              <a:rPr lang="pt-BR" sz="8000" dirty="0" err="1"/>
              <a:t>Flags</a:t>
            </a:r>
            <a:endParaRPr lang="pt-BR" sz="11500" dirty="0"/>
          </a:p>
        </p:txBody>
      </p:sp>
    </p:spTree>
    <p:extLst>
      <p:ext uri="{BB962C8B-B14F-4D97-AF65-F5344CB8AC3E}">
        <p14:creationId xmlns:p14="http://schemas.microsoft.com/office/powerpoint/2010/main" val="4196624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5262979"/>
          </a:xfrm>
          <a:prstGeom prst="rect">
            <a:avLst/>
          </a:prstGeom>
          <a:noFill/>
        </p:spPr>
        <p:txBody>
          <a:bodyPr wrap="square" rtlCol="0">
            <a:spAutoFit/>
          </a:bodyPr>
          <a:lstStyle/>
          <a:p>
            <a:pPr marL="1314450" lvl="1" indent="-857250">
              <a:buFont typeface="Wingdings" panose="05000000000000000000" pitchFamily="2" charset="2"/>
              <a:buChar char="ü"/>
            </a:pPr>
            <a:r>
              <a:rPr lang="pt-BR" sz="5400" dirty="0"/>
              <a:t>Estudo com 39 releases do Chrome, revelaram </a:t>
            </a:r>
            <a:r>
              <a:rPr lang="pt-BR" sz="5400" dirty="0">
                <a:solidFill>
                  <a:srgbClr val="0070C0"/>
                </a:solidFill>
              </a:rPr>
              <a:t>mais de 2400 </a:t>
            </a:r>
            <a:r>
              <a:rPr lang="pt-BR" sz="5400" dirty="0" err="1">
                <a:solidFill>
                  <a:srgbClr val="0070C0"/>
                </a:solidFill>
              </a:rPr>
              <a:t>feature</a:t>
            </a:r>
            <a:r>
              <a:rPr lang="pt-BR" sz="5400" dirty="0">
                <a:solidFill>
                  <a:srgbClr val="0070C0"/>
                </a:solidFill>
              </a:rPr>
              <a:t> flags.</a:t>
            </a:r>
          </a:p>
          <a:p>
            <a:pPr marL="1771650" lvl="2" indent="-857250">
              <a:buFont typeface="Wingdings" panose="05000000000000000000" pitchFamily="2" charset="2"/>
              <a:buChar char="ü"/>
            </a:pPr>
            <a:r>
              <a:rPr lang="pt-BR" sz="5400" dirty="0"/>
              <a:t>1˚ Release: 263 </a:t>
            </a:r>
            <a:r>
              <a:rPr lang="pt-BR" sz="5400" dirty="0" err="1"/>
              <a:t>flags</a:t>
            </a:r>
            <a:endParaRPr lang="pt-BR" sz="5400" dirty="0"/>
          </a:p>
          <a:p>
            <a:pPr marL="1771650" lvl="2" indent="-857250">
              <a:buFont typeface="Wingdings" panose="05000000000000000000" pitchFamily="2" charset="2"/>
              <a:buChar char="ü"/>
            </a:pPr>
            <a:r>
              <a:rPr lang="pt-BR" sz="5400" dirty="0"/>
              <a:t>39˚ Release: 2409 </a:t>
            </a:r>
            <a:r>
              <a:rPr lang="pt-BR" sz="5400" dirty="0" err="1"/>
              <a:t>flags</a:t>
            </a:r>
            <a:r>
              <a:rPr lang="pt-BR" sz="5400" dirty="0"/>
              <a:t> </a:t>
            </a:r>
          </a:p>
          <a:p>
            <a:pPr marL="1771650" lvl="2" indent="-857250">
              <a:buBlip>
                <a:blip r:embed="rId3"/>
              </a:buBlip>
            </a:pPr>
            <a:endParaRPr lang="pt-BR" sz="6600" dirty="0"/>
          </a:p>
        </p:txBody>
      </p:sp>
      <p:pic>
        <p:nvPicPr>
          <p:cNvPr id="5" name="Picture 2" descr="Chrome | Google Blog">
            <a:extLst>
              <a:ext uri="{FF2B5EF4-FFF2-40B4-BE49-F238E27FC236}">
                <a16:creationId xmlns:a16="http://schemas.microsoft.com/office/drawing/2014/main" id="{21D515BF-CCA3-E54B-9A4B-6E6575531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436" y="3326004"/>
            <a:ext cx="3323205" cy="332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5275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261257" y="113715"/>
            <a:ext cx="11393424" cy="5262979"/>
          </a:xfrm>
          <a:prstGeom prst="rect">
            <a:avLst/>
          </a:prstGeom>
          <a:noFill/>
        </p:spPr>
        <p:txBody>
          <a:bodyPr wrap="square" lIns="91440" tIns="45720" rIns="91440" bIns="45720" rtlCol="0" anchor="t">
            <a:spAutoFit/>
          </a:bodyPr>
          <a:lstStyle/>
          <a:p>
            <a:pPr marL="1314450" lvl="1" indent="-857250">
              <a:buFont typeface="Wingdings" panose="05000000000000000000" pitchFamily="2" charset="2"/>
              <a:buChar char="ü"/>
            </a:pPr>
            <a:r>
              <a:rPr lang="pt-BR" sz="5400" dirty="0" err="1">
                <a:solidFill>
                  <a:srgbClr val="0070C0"/>
                </a:solidFill>
              </a:rPr>
              <a:t>Feature</a:t>
            </a:r>
            <a:r>
              <a:rPr lang="pt-BR" sz="5400" dirty="0">
                <a:solidFill>
                  <a:srgbClr val="0070C0"/>
                </a:solidFill>
              </a:rPr>
              <a:t> flags </a:t>
            </a:r>
            <a:r>
              <a:rPr lang="pt-BR" sz="5400" dirty="0"/>
              <a:t>podem ser mantidos no código de produção por duas razões:</a:t>
            </a:r>
          </a:p>
          <a:p>
            <a:pPr marL="1771650" lvl="2" indent="-857250">
              <a:buFont typeface="Wingdings" panose="05000000000000000000" pitchFamily="2" charset="2"/>
              <a:buChar char="ü"/>
            </a:pPr>
            <a:r>
              <a:rPr lang="pt-BR" sz="5400" dirty="0"/>
              <a:t>Release Canário</a:t>
            </a:r>
          </a:p>
          <a:p>
            <a:pPr marL="1771650" lvl="2" indent="-857250">
              <a:buFont typeface="Wingdings" panose="05000000000000000000" pitchFamily="2" charset="2"/>
              <a:buChar char="ü"/>
            </a:pPr>
            <a:r>
              <a:rPr lang="pt-BR" sz="5400" dirty="0"/>
              <a:t>Testes A/B</a:t>
            </a:r>
          </a:p>
          <a:p>
            <a:pPr marL="1771650" lvl="2" indent="-857250">
              <a:buBlip>
                <a:blip r:embed="rId3"/>
              </a:buBlip>
            </a:pPr>
            <a:endParaRPr lang="pt-BR" sz="6600" dirty="0"/>
          </a:p>
        </p:txBody>
      </p:sp>
      <p:pic>
        <p:nvPicPr>
          <p:cNvPr id="6" name="Picture 5">
            <a:extLst>
              <a:ext uri="{FF2B5EF4-FFF2-40B4-BE49-F238E27FC236}">
                <a16:creationId xmlns:a16="http://schemas.microsoft.com/office/drawing/2014/main" id="{4A127316-4C8E-434B-A3F7-E6F8A2C2E9B6}"/>
              </a:ext>
            </a:extLst>
          </p:cNvPr>
          <p:cNvPicPr>
            <a:picLocks noChangeAspect="1"/>
          </p:cNvPicPr>
          <p:nvPr/>
        </p:nvPicPr>
        <p:blipFill>
          <a:blip r:embed="rId4"/>
          <a:stretch>
            <a:fillRect/>
          </a:stretch>
        </p:blipFill>
        <p:spPr>
          <a:xfrm>
            <a:off x="6505067" y="3587261"/>
            <a:ext cx="4915153" cy="2886345"/>
          </a:xfrm>
          <a:prstGeom prst="rect">
            <a:avLst/>
          </a:prstGeom>
        </p:spPr>
      </p:pic>
    </p:spTree>
    <p:extLst>
      <p:ext uri="{BB962C8B-B14F-4D97-AF65-F5344CB8AC3E}">
        <p14:creationId xmlns:p14="http://schemas.microsoft.com/office/powerpoint/2010/main" val="41872430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1938992"/>
          </a:xfrm>
          <a:prstGeom prst="rect">
            <a:avLst/>
          </a:prstGeom>
          <a:noFill/>
        </p:spPr>
        <p:txBody>
          <a:bodyPr wrap="square" rtlCol="0">
            <a:spAutoFit/>
          </a:bodyPr>
          <a:lstStyle/>
          <a:p>
            <a:pPr marL="1771650" lvl="2" indent="-857250">
              <a:buFont typeface="Wingdings" panose="05000000000000000000" pitchFamily="2" charset="2"/>
              <a:buChar char="ü"/>
            </a:pPr>
            <a:r>
              <a:rPr lang="pt-BR" sz="5400" dirty="0"/>
              <a:t>Release Canário</a:t>
            </a:r>
          </a:p>
          <a:p>
            <a:pPr marL="1771650" lvl="2" indent="-857250">
              <a:buBlip>
                <a:blip r:embed="rId3"/>
              </a:buBlip>
            </a:pPr>
            <a:endParaRPr lang="pt-BR" sz="6600" dirty="0"/>
          </a:p>
        </p:txBody>
      </p:sp>
      <p:pic>
        <p:nvPicPr>
          <p:cNvPr id="4098" name="Picture 2" descr="Canário Pistola on Twitter: &quot;MEU DEUS...… &quot;">
            <a:extLst>
              <a:ext uri="{FF2B5EF4-FFF2-40B4-BE49-F238E27FC236}">
                <a16:creationId xmlns:a16="http://schemas.microsoft.com/office/drawing/2014/main" id="{9279B1E9-A29A-3647-9898-3D9EC8597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754" y="1258167"/>
            <a:ext cx="5572491" cy="4693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9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914400" lvl="1" indent="-381000" algn="l">
              <a:spcBef>
                <a:spcPts val="0"/>
              </a:spcBef>
              <a:buSzPts val="2400"/>
              <a:buFont typeface="Wingdings" panose="05000000000000000000" pitchFamily="2" charset="2"/>
              <a:buChar char="ü"/>
            </a:pPr>
            <a:r>
              <a:rPr lang="pt-BR" sz="3200" dirty="0"/>
              <a:t>A área de operações tomava conhecimento da nova versão </a:t>
            </a:r>
            <a:r>
              <a:rPr lang="pt-BR" sz="3200" dirty="0">
                <a:solidFill>
                  <a:srgbClr val="0070C0"/>
                </a:solidFill>
              </a:rPr>
              <a:t>(</a:t>
            </a:r>
            <a:r>
              <a:rPr lang="pt-BR" sz="3200" b="1" i="1" dirty="0">
                <a:solidFill>
                  <a:srgbClr val="0070C0"/>
                </a:solidFill>
              </a:rPr>
              <a:t>release</a:t>
            </a:r>
            <a:r>
              <a:rPr lang="pt-BR" sz="3200" dirty="0">
                <a:solidFill>
                  <a:srgbClr val="0070C0"/>
                </a:solidFill>
              </a:rPr>
              <a:t>) na véspera da sua implantação</a:t>
            </a:r>
            <a:r>
              <a:rPr lang="pt-BR" sz="3200" dirty="0"/>
              <a:t> </a:t>
            </a:r>
            <a:r>
              <a:rPr lang="pt-BR" sz="3200" dirty="0">
                <a:solidFill>
                  <a:srgbClr val="0070C0"/>
                </a:solidFill>
              </a:rPr>
              <a:t>(</a:t>
            </a:r>
            <a:r>
              <a:rPr lang="pt-BR" sz="3200" b="1" i="1" dirty="0" err="1">
                <a:solidFill>
                  <a:srgbClr val="0070C0"/>
                </a:solidFill>
              </a:rPr>
              <a:t>deploy</a:t>
            </a:r>
            <a:r>
              <a:rPr lang="pt-BR" sz="3200" dirty="0">
                <a:solidFill>
                  <a:srgbClr val="0070C0"/>
                </a:solidFill>
              </a:rPr>
              <a:t>)</a:t>
            </a:r>
            <a:r>
              <a:rPr lang="pt-BR" sz="3200" dirty="0"/>
              <a:t>,</a:t>
            </a:r>
            <a:r>
              <a:rPr lang="pt-BR" sz="3200" dirty="0">
                <a:solidFill>
                  <a:srgbClr val="0070C0"/>
                </a:solidFill>
              </a:rPr>
              <a:t> </a:t>
            </a:r>
            <a:r>
              <a:rPr lang="pt-BR" sz="3200" dirty="0"/>
              <a:t>e consequentemente.....</a:t>
            </a:r>
            <a:endParaRPr lang="pt-BR" sz="6000" dirty="0"/>
          </a:p>
          <a:p>
            <a:pPr marL="914400" lvl="1" indent="-381000" algn="l" rtl="0">
              <a:spcBef>
                <a:spcPts val="0"/>
              </a:spcBef>
              <a:spcAft>
                <a:spcPts val="0"/>
              </a:spcAft>
              <a:buSzPts val="2400"/>
              <a:buFont typeface="Wingdings" panose="05000000000000000000" pitchFamily="2" charset="2"/>
              <a:buChar char="ü"/>
            </a:pPr>
            <a:endParaRPr lang="pt-BR" sz="3200"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11</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2" descr="Going Crazy GIFs | Tenor">
            <a:extLst>
              <a:ext uri="{FF2B5EF4-FFF2-40B4-BE49-F238E27FC236}">
                <a16:creationId xmlns:a16="http://schemas.microsoft.com/office/drawing/2014/main" id="{D320D3F0-791C-9D14-FFDA-6FBB0CD80C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76" y="3395587"/>
            <a:ext cx="4543301" cy="3419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41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332510" y="108677"/>
            <a:ext cx="11393424" cy="3600986"/>
          </a:xfrm>
          <a:prstGeom prst="rect">
            <a:avLst/>
          </a:prstGeom>
          <a:noFill/>
        </p:spPr>
        <p:txBody>
          <a:bodyPr wrap="square" rtlCol="0">
            <a:spAutoFit/>
          </a:bodyPr>
          <a:lstStyle/>
          <a:p>
            <a:pPr marL="1314450" lvl="1" indent="-857250">
              <a:buFont typeface="Wingdings" panose="05000000000000000000" pitchFamily="2" charset="2"/>
              <a:buChar char="ü"/>
            </a:pPr>
            <a:r>
              <a:rPr lang="pt-BR" sz="5400" dirty="0"/>
              <a:t>Mantém uma funcionalidade guardada por um </a:t>
            </a:r>
            <a:r>
              <a:rPr lang="pt-BR" sz="5400" dirty="0" err="1">
                <a:solidFill>
                  <a:srgbClr val="0070C0"/>
                </a:solidFill>
              </a:rPr>
              <a:t>feature</a:t>
            </a:r>
            <a:r>
              <a:rPr lang="pt-BR" sz="5400" dirty="0">
                <a:solidFill>
                  <a:srgbClr val="0070C0"/>
                </a:solidFill>
              </a:rPr>
              <a:t> </a:t>
            </a:r>
            <a:r>
              <a:rPr lang="pt-BR" sz="5400" dirty="0" err="1">
                <a:solidFill>
                  <a:srgbClr val="0070C0"/>
                </a:solidFill>
              </a:rPr>
              <a:t>flag</a:t>
            </a:r>
            <a:r>
              <a:rPr lang="pt-BR" sz="5400" dirty="0">
                <a:solidFill>
                  <a:srgbClr val="0070C0"/>
                </a:solidFill>
              </a:rPr>
              <a:t> </a:t>
            </a:r>
            <a:r>
              <a:rPr lang="pt-BR" sz="5400" dirty="0"/>
              <a:t>para </a:t>
            </a:r>
            <a:r>
              <a:rPr lang="pt-BR" sz="5400" dirty="0">
                <a:solidFill>
                  <a:srgbClr val="0070C0"/>
                </a:solidFill>
              </a:rPr>
              <a:t>um conjunto pequeno de usuários.</a:t>
            </a:r>
          </a:p>
          <a:p>
            <a:pPr marL="1771650" lvl="2" indent="-857250">
              <a:buBlip>
                <a:blip r:embed="rId3"/>
              </a:buBlip>
            </a:pPr>
            <a:endParaRPr lang="pt-BR" sz="6600" dirty="0"/>
          </a:p>
        </p:txBody>
      </p:sp>
      <p:pic>
        <p:nvPicPr>
          <p:cNvPr id="1026" name="Picture 2" descr="Beta version stamp Royalty Free Vector Image - VectorStock">
            <a:extLst>
              <a:ext uri="{FF2B5EF4-FFF2-40B4-BE49-F238E27FC236}">
                <a16:creationId xmlns:a16="http://schemas.microsoft.com/office/drawing/2014/main" id="{D12DAB85-C7EB-D948-90D2-2BE4DAB7C5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015" b="18406"/>
          <a:stretch/>
        </p:blipFill>
        <p:spPr bwMode="auto">
          <a:xfrm>
            <a:off x="3542943" y="2717651"/>
            <a:ext cx="5106113" cy="391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2293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2769989"/>
          </a:xfrm>
          <a:prstGeom prst="rect">
            <a:avLst/>
          </a:prstGeom>
          <a:noFill/>
        </p:spPr>
        <p:txBody>
          <a:bodyPr wrap="square" rtlCol="0">
            <a:spAutoFit/>
          </a:bodyPr>
          <a:lstStyle/>
          <a:p>
            <a:pPr marL="1314450" lvl="1" indent="-857250">
              <a:buFont typeface="Wingdings" panose="05000000000000000000" pitchFamily="2" charset="2"/>
              <a:buChar char="ü"/>
            </a:pPr>
            <a:r>
              <a:rPr lang="pt-BR" sz="5400" dirty="0"/>
              <a:t>Em caso de bugs, os prejuízos são minimizados.</a:t>
            </a:r>
          </a:p>
          <a:p>
            <a:pPr marL="1771650" lvl="2" indent="-857250">
              <a:buBlip>
                <a:blip r:embed="rId3"/>
              </a:buBlip>
            </a:pPr>
            <a:endParaRPr lang="pt-BR" sz="6600" dirty="0"/>
          </a:p>
        </p:txBody>
      </p:sp>
      <p:pic>
        <p:nvPicPr>
          <p:cNvPr id="2050" name="Picture 2" descr="Search For Pc Bugs PNG Icon - PNG Repo Free PNG Icons">
            <a:extLst>
              <a:ext uri="{FF2B5EF4-FFF2-40B4-BE49-F238E27FC236}">
                <a16:creationId xmlns:a16="http://schemas.microsoft.com/office/drawing/2014/main" id="{CF166DAE-58EB-AA40-9541-30E0CABE7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965" y="1156251"/>
            <a:ext cx="5444435" cy="54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469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368135" y="125590"/>
            <a:ext cx="11393424" cy="3600986"/>
          </a:xfrm>
          <a:prstGeom prst="rect">
            <a:avLst/>
          </a:prstGeom>
          <a:noFill/>
        </p:spPr>
        <p:txBody>
          <a:bodyPr wrap="square" rtlCol="0">
            <a:spAutoFit/>
          </a:bodyPr>
          <a:lstStyle/>
          <a:p>
            <a:pPr marL="1314450" lvl="1" indent="-857250">
              <a:buFont typeface="Wingdings" panose="05000000000000000000" pitchFamily="2" charset="2"/>
              <a:buChar char="ü"/>
            </a:pPr>
            <a:r>
              <a:rPr lang="pt-BR" sz="5400" dirty="0"/>
              <a:t>Em seguida </a:t>
            </a:r>
            <a:r>
              <a:rPr lang="pt-BR" sz="5400" dirty="0">
                <a:solidFill>
                  <a:srgbClr val="0070C0"/>
                </a:solidFill>
              </a:rPr>
              <a:t>pode se ampliar</a:t>
            </a:r>
            <a:r>
              <a:rPr lang="pt-BR" sz="5400" dirty="0"/>
              <a:t> a base de usuários com acesso a nova funcionalidade</a:t>
            </a:r>
          </a:p>
          <a:p>
            <a:pPr marL="1771650" lvl="2" indent="-857250">
              <a:buBlip>
                <a:blip r:embed="rId3"/>
              </a:buBlip>
            </a:pPr>
            <a:endParaRPr lang="pt-BR" sz="6600" dirty="0"/>
          </a:p>
        </p:txBody>
      </p:sp>
      <p:pic>
        <p:nvPicPr>
          <p:cNvPr id="3074" name="Picture 2" descr="Grow your App's Userbase with Tapstream and PhoneGap">
            <a:extLst>
              <a:ext uri="{FF2B5EF4-FFF2-40B4-BE49-F238E27FC236}">
                <a16:creationId xmlns:a16="http://schemas.microsoft.com/office/drawing/2014/main" id="{D806C4AD-EB2D-EE4A-A569-617418092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908" y="3244297"/>
            <a:ext cx="81534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6769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3"/>
            <a:ext cx="11393424" cy="1938992"/>
          </a:xfrm>
          <a:prstGeom prst="rect">
            <a:avLst/>
          </a:prstGeom>
          <a:noFill/>
        </p:spPr>
        <p:txBody>
          <a:bodyPr wrap="square" rtlCol="0">
            <a:spAutoFit/>
          </a:bodyPr>
          <a:lstStyle/>
          <a:p>
            <a:pPr marL="1314450" lvl="1" indent="-857250">
              <a:buFont typeface="Wingdings" panose="05000000000000000000" pitchFamily="2" charset="2"/>
              <a:buChar char="ü"/>
            </a:pPr>
            <a:r>
              <a:rPr lang="pt-BR" sz="5400" dirty="0"/>
              <a:t>Testes A/</a:t>
            </a:r>
            <a:r>
              <a:rPr lang="pt-BR" sz="5400" dirty="0" err="1"/>
              <a:t>B</a:t>
            </a:r>
            <a:endParaRPr lang="pt-BR" sz="5400" dirty="0"/>
          </a:p>
          <a:p>
            <a:pPr marL="1771650" lvl="2" indent="-857250">
              <a:buBlip>
                <a:blip r:embed="rId3"/>
              </a:buBlip>
            </a:pPr>
            <a:endParaRPr lang="pt-BR" sz="6600" dirty="0"/>
          </a:p>
        </p:txBody>
      </p:sp>
      <p:pic>
        <p:nvPicPr>
          <p:cNvPr id="4098" name="Picture 2" descr="Teste A/B: O que é, Para que serve e Como fazer? - Guías">
            <a:extLst>
              <a:ext uri="{FF2B5EF4-FFF2-40B4-BE49-F238E27FC236}">
                <a16:creationId xmlns:a16="http://schemas.microsoft.com/office/drawing/2014/main" id="{065A6180-5893-2A43-9A1E-A67ACD685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00" y="996950"/>
            <a:ext cx="10795000" cy="486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3340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154379" y="113715"/>
            <a:ext cx="11393424" cy="4062651"/>
          </a:xfrm>
          <a:prstGeom prst="rect">
            <a:avLst/>
          </a:prstGeom>
          <a:noFill/>
        </p:spPr>
        <p:txBody>
          <a:bodyPr wrap="square" rtlCol="0">
            <a:spAutoFit/>
          </a:bodyPr>
          <a:lstStyle/>
          <a:p>
            <a:pPr marL="1314450" lvl="1" indent="-857250">
              <a:buFont typeface="Wingdings" panose="05000000000000000000" pitchFamily="2" charset="2"/>
              <a:buChar char="ü"/>
            </a:pPr>
            <a:r>
              <a:rPr lang="pt-BR" sz="4800" dirty="0"/>
              <a:t>Libera-se </a:t>
            </a:r>
            <a:r>
              <a:rPr lang="pt-BR" sz="4800" dirty="0">
                <a:solidFill>
                  <a:srgbClr val="0070C0"/>
                </a:solidFill>
              </a:rPr>
              <a:t>duas versões </a:t>
            </a:r>
            <a:r>
              <a:rPr lang="pt-BR" sz="4800" dirty="0"/>
              <a:t>de </a:t>
            </a:r>
            <a:r>
              <a:rPr lang="pt-BR" sz="4800" dirty="0">
                <a:solidFill>
                  <a:srgbClr val="0070C0"/>
                </a:solidFill>
              </a:rPr>
              <a:t>uma funcionalidade</a:t>
            </a:r>
            <a:r>
              <a:rPr lang="pt-BR" sz="4800" dirty="0"/>
              <a:t> para verifica se a nova funcionalidade </a:t>
            </a:r>
            <a:r>
              <a:rPr lang="pt-BR" sz="4800" dirty="0">
                <a:solidFill>
                  <a:srgbClr val="0070C0"/>
                </a:solidFill>
              </a:rPr>
              <a:t>realmente traz valor</a:t>
            </a:r>
            <a:r>
              <a:rPr lang="pt-BR" sz="4800" dirty="0"/>
              <a:t> para o sistema</a:t>
            </a:r>
          </a:p>
          <a:p>
            <a:pPr marL="1771650" lvl="2" indent="-857250">
              <a:buBlip>
                <a:blip r:embed="rId3"/>
              </a:buBlip>
            </a:pPr>
            <a:endParaRPr lang="pt-BR" sz="6600" dirty="0"/>
          </a:p>
        </p:txBody>
      </p:sp>
      <p:pic>
        <p:nvPicPr>
          <p:cNvPr id="3074" name="Picture 2">
            <a:extLst>
              <a:ext uri="{FF2B5EF4-FFF2-40B4-BE49-F238E27FC236}">
                <a16:creationId xmlns:a16="http://schemas.microsoft.com/office/drawing/2014/main" id="{62885A8B-10E2-44D2-AEB3-80931994A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759" y="2923107"/>
            <a:ext cx="6491129" cy="384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11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562865" y="89964"/>
            <a:ext cx="11393424" cy="7263527"/>
          </a:xfrm>
          <a:prstGeom prst="rect">
            <a:avLst/>
          </a:prstGeom>
          <a:noFill/>
        </p:spPr>
        <p:txBody>
          <a:bodyPr wrap="square" rtlCol="0">
            <a:spAutoFit/>
          </a:bodyPr>
          <a:lstStyle/>
          <a:p>
            <a:pPr marL="1771650" lvl="2" indent="-857250">
              <a:buFont typeface="Wingdings" panose="05000000000000000000" pitchFamily="2" charset="2"/>
              <a:buChar char="ü"/>
            </a:pPr>
            <a:r>
              <a:rPr lang="pt-BR" sz="4800" dirty="0"/>
              <a:t>Como gerenciar </a:t>
            </a:r>
            <a:r>
              <a:rPr lang="pt-BR" sz="4800" dirty="0" err="1"/>
              <a:t>Feature</a:t>
            </a:r>
            <a:r>
              <a:rPr lang="pt-BR" sz="4800" dirty="0"/>
              <a:t> Flags?</a:t>
            </a:r>
          </a:p>
          <a:p>
            <a:pPr marL="1771650" lvl="2" indent="-857250">
              <a:buFont typeface="Wingdings" panose="05000000000000000000" pitchFamily="2" charset="2"/>
              <a:buChar char="ü"/>
            </a:pPr>
            <a:r>
              <a:rPr lang="pt-BR" sz="4400" dirty="0"/>
              <a:t>Existem </a:t>
            </a:r>
            <a:r>
              <a:rPr lang="pt-BR" sz="4400" dirty="0">
                <a:solidFill>
                  <a:srgbClr val="0070C0"/>
                </a:solidFill>
              </a:rPr>
              <a:t>bibliotecas dedicadas </a:t>
            </a:r>
            <a:r>
              <a:rPr lang="pt-BR" sz="4400" dirty="0"/>
              <a:t>para gerenciar </a:t>
            </a:r>
            <a:r>
              <a:rPr lang="pt-BR" sz="4400" dirty="0" err="1"/>
              <a:t>feature</a:t>
            </a:r>
            <a:r>
              <a:rPr lang="pt-BR" sz="4400" dirty="0"/>
              <a:t> flags.</a:t>
            </a:r>
          </a:p>
          <a:p>
            <a:pPr marL="1771650" lvl="2" indent="-857250">
              <a:buFont typeface="Wingdings" panose="05000000000000000000" pitchFamily="2" charset="2"/>
              <a:buChar char="ü"/>
            </a:pPr>
            <a:endParaRPr lang="pt-BR" sz="4400" dirty="0"/>
          </a:p>
          <a:p>
            <a:pPr marL="1771650" lvl="2" indent="-857250">
              <a:buFont typeface="Wingdings" panose="05000000000000000000" pitchFamily="2" charset="2"/>
              <a:buChar char="ü"/>
            </a:pPr>
            <a:r>
              <a:rPr lang="pt-BR" sz="4400" dirty="0"/>
              <a:t>As flags podem ser controladas </a:t>
            </a:r>
            <a:r>
              <a:rPr lang="pt-BR" sz="4400" dirty="0">
                <a:solidFill>
                  <a:srgbClr val="0070C0"/>
                </a:solidFill>
              </a:rPr>
              <a:t>externamente ao código</a:t>
            </a:r>
            <a:r>
              <a:rPr lang="pt-BR" sz="4400" dirty="0"/>
              <a:t>, através de arquivos de configuração.</a:t>
            </a:r>
          </a:p>
          <a:p>
            <a:pPr marL="1771650" lvl="2" indent="-857250">
              <a:buFont typeface="Wingdings" panose="05000000000000000000" pitchFamily="2" charset="2"/>
              <a:buChar char="ü"/>
            </a:pPr>
            <a:endParaRPr lang="pt-BR" sz="4400" dirty="0"/>
          </a:p>
          <a:p>
            <a:pPr marL="1771650" lvl="2" indent="-857250">
              <a:buFont typeface="Wingdings" panose="05000000000000000000" pitchFamily="2" charset="2"/>
              <a:buChar char="ü"/>
            </a:pPr>
            <a:r>
              <a:rPr lang="pt-BR" sz="4400" dirty="0"/>
              <a:t>Com </a:t>
            </a:r>
            <a:r>
              <a:rPr lang="pt-BR" sz="4400" dirty="0">
                <a:solidFill>
                  <a:srgbClr val="0070C0"/>
                </a:solidFill>
              </a:rPr>
              <a:t>variável booleana.</a:t>
            </a:r>
          </a:p>
          <a:p>
            <a:pPr marL="1771650" lvl="2" indent="-857250">
              <a:buBlip>
                <a:blip r:embed="rId3"/>
              </a:buBlip>
            </a:pPr>
            <a:endParaRPr lang="pt-BR" sz="6600" dirty="0"/>
          </a:p>
        </p:txBody>
      </p:sp>
      <p:pic>
        <p:nvPicPr>
          <p:cNvPr id="5" name="Picture 4">
            <a:extLst>
              <a:ext uri="{FF2B5EF4-FFF2-40B4-BE49-F238E27FC236}">
                <a16:creationId xmlns:a16="http://schemas.microsoft.com/office/drawing/2014/main" id="{0989E0F4-B76B-48C1-AB24-2CE506319BD7}"/>
              </a:ext>
            </a:extLst>
          </p:cNvPr>
          <p:cNvPicPr>
            <a:picLocks noChangeAspect="1"/>
          </p:cNvPicPr>
          <p:nvPr/>
        </p:nvPicPr>
        <p:blipFill>
          <a:blip r:embed="rId4"/>
          <a:stretch>
            <a:fillRect/>
          </a:stretch>
        </p:blipFill>
        <p:spPr>
          <a:xfrm>
            <a:off x="6603655" y="1587343"/>
            <a:ext cx="2515617" cy="962414"/>
          </a:xfrm>
          <a:prstGeom prst="rect">
            <a:avLst/>
          </a:prstGeom>
        </p:spPr>
      </p:pic>
      <p:pic>
        <p:nvPicPr>
          <p:cNvPr id="7" name="Picture 6">
            <a:extLst>
              <a:ext uri="{FF2B5EF4-FFF2-40B4-BE49-F238E27FC236}">
                <a16:creationId xmlns:a16="http://schemas.microsoft.com/office/drawing/2014/main" id="{E27238EC-A0BF-4B1E-BB99-AB28B149AC91}"/>
              </a:ext>
            </a:extLst>
          </p:cNvPr>
          <p:cNvPicPr>
            <a:picLocks noChangeAspect="1"/>
          </p:cNvPicPr>
          <p:nvPr/>
        </p:nvPicPr>
        <p:blipFill>
          <a:blip r:embed="rId5"/>
          <a:stretch>
            <a:fillRect/>
          </a:stretch>
        </p:blipFill>
        <p:spPr>
          <a:xfrm>
            <a:off x="9461241" y="1937902"/>
            <a:ext cx="1896241" cy="428798"/>
          </a:xfrm>
          <a:prstGeom prst="rect">
            <a:avLst/>
          </a:prstGeom>
        </p:spPr>
      </p:pic>
    </p:spTree>
    <p:extLst>
      <p:ext uri="{BB962C8B-B14F-4D97-AF65-F5344CB8AC3E}">
        <p14:creationId xmlns:p14="http://schemas.microsoft.com/office/powerpoint/2010/main" val="13315500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Picture 5">
            <a:extLst>
              <a:ext uri="{FF2B5EF4-FFF2-40B4-BE49-F238E27FC236}">
                <a16:creationId xmlns:a16="http://schemas.microsoft.com/office/drawing/2014/main" id="{922ADBA9-3A40-49EE-A40B-6CBE14E688A4}"/>
              </a:ext>
            </a:extLst>
          </p:cNvPr>
          <p:cNvPicPr>
            <a:picLocks noChangeAspect="1"/>
          </p:cNvPicPr>
          <p:nvPr/>
        </p:nvPicPr>
        <p:blipFill>
          <a:blip r:embed="rId3"/>
          <a:stretch>
            <a:fillRect/>
          </a:stretch>
        </p:blipFill>
        <p:spPr>
          <a:xfrm>
            <a:off x="648414" y="2313900"/>
            <a:ext cx="10589285" cy="2501939"/>
          </a:xfrm>
          <a:prstGeom prst="rect">
            <a:avLst/>
          </a:prstGeom>
        </p:spPr>
      </p:pic>
      <p:sp>
        <p:nvSpPr>
          <p:cNvPr id="9" name="TextBox 8">
            <a:extLst>
              <a:ext uri="{FF2B5EF4-FFF2-40B4-BE49-F238E27FC236}">
                <a16:creationId xmlns:a16="http://schemas.microsoft.com/office/drawing/2014/main" id="{4481CF77-7841-496C-94F9-D8C29E3011EB}"/>
              </a:ext>
            </a:extLst>
          </p:cNvPr>
          <p:cNvSpPr txBox="1"/>
          <p:nvPr/>
        </p:nvSpPr>
        <p:spPr>
          <a:xfrm>
            <a:off x="233136" y="501134"/>
            <a:ext cx="6096000" cy="646331"/>
          </a:xfrm>
          <a:prstGeom prst="rect">
            <a:avLst/>
          </a:prstGeom>
          <a:noFill/>
        </p:spPr>
        <p:txBody>
          <a:bodyPr wrap="square">
            <a:spAutoFit/>
          </a:bodyPr>
          <a:lstStyle/>
          <a:p>
            <a:pPr lvl="2"/>
            <a:r>
              <a:rPr lang="pt-BR" sz="3600" dirty="0"/>
              <a:t>...então, temos:</a:t>
            </a:r>
          </a:p>
        </p:txBody>
      </p:sp>
    </p:spTree>
    <p:extLst>
      <p:ext uri="{BB962C8B-B14F-4D97-AF65-F5344CB8AC3E}">
        <p14:creationId xmlns:p14="http://schemas.microsoft.com/office/powerpoint/2010/main" val="30429215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4"/>
            <a:ext cx="11393424" cy="5262979"/>
          </a:xfrm>
          <a:prstGeom prst="rect">
            <a:avLst/>
          </a:prstGeom>
          <a:noFill/>
        </p:spPr>
        <p:txBody>
          <a:bodyPr wrap="square" rtlCol="0">
            <a:spAutoFit/>
          </a:bodyPr>
          <a:lstStyle/>
          <a:p>
            <a:pPr marL="1771650" lvl="2" indent="-857250">
              <a:buFont typeface="Wingdings" panose="05000000000000000000" pitchFamily="2" charset="2"/>
              <a:buChar char="ü"/>
            </a:pPr>
            <a:r>
              <a:rPr lang="pt-BR" sz="4800" dirty="0"/>
              <a:t>Terminologia:</a:t>
            </a:r>
          </a:p>
          <a:p>
            <a:pPr marL="1771650" lvl="2" indent="-857250">
              <a:buFont typeface="Wingdings" panose="05000000000000000000" pitchFamily="2" charset="2"/>
              <a:buChar char="ü"/>
            </a:pPr>
            <a:endParaRPr lang="pt-BR" sz="4800" dirty="0"/>
          </a:p>
          <a:p>
            <a:pPr marL="1771650" lvl="2" indent="-857250">
              <a:buFont typeface="Wingdings" panose="05000000000000000000" pitchFamily="2" charset="2"/>
              <a:buChar char="ü"/>
            </a:pPr>
            <a:r>
              <a:rPr lang="pt-BR" sz="4800" i="1" dirty="0"/>
              <a:t>CI/CD: </a:t>
            </a:r>
            <a:r>
              <a:rPr lang="pt-BR" sz="4800" i="1" dirty="0" err="1"/>
              <a:t>Continuous</a:t>
            </a:r>
            <a:r>
              <a:rPr lang="pt-BR" sz="4800" i="1" dirty="0"/>
              <a:t> </a:t>
            </a:r>
            <a:r>
              <a:rPr lang="pt-BR" sz="4800" i="1" dirty="0" err="1"/>
              <a:t>Integration</a:t>
            </a:r>
            <a:r>
              <a:rPr lang="pt-BR" sz="4800" i="1" dirty="0"/>
              <a:t> / </a:t>
            </a:r>
            <a:r>
              <a:rPr lang="pt-BR" sz="4800" i="1" dirty="0" err="1"/>
              <a:t>Continuous</a:t>
            </a:r>
            <a:r>
              <a:rPr lang="pt-BR" sz="4800" i="1" dirty="0"/>
              <a:t> Delivery/Deployment</a:t>
            </a:r>
          </a:p>
          <a:p>
            <a:pPr marL="1771650" lvl="2" indent="-857250">
              <a:buFont typeface="Wingdings" panose="05000000000000000000" pitchFamily="2" charset="2"/>
              <a:buChar char="ü"/>
            </a:pPr>
            <a:endParaRPr lang="pt-BR" sz="4800" i="1" dirty="0"/>
          </a:p>
          <a:p>
            <a:pPr marL="1771650" lvl="2" indent="-857250">
              <a:buFont typeface="Wingdings" panose="05000000000000000000" pitchFamily="2" charset="2"/>
              <a:buChar char="ü"/>
            </a:pPr>
            <a:r>
              <a:rPr lang="pt-BR" sz="4800" i="1" dirty="0"/>
              <a:t>Pipeline: </a:t>
            </a:r>
            <a:r>
              <a:rPr lang="pt-BR" sz="4800" dirty="0"/>
              <a:t>Encanamento/Canal</a:t>
            </a:r>
          </a:p>
          <a:p>
            <a:pPr marL="1771650" lvl="2" indent="-857250">
              <a:buBlip>
                <a:blip r:embed="rId3"/>
              </a:buBlip>
            </a:pPr>
            <a:endParaRPr lang="pt-BR" sz="4800" dirty="0"/>
          </a:p>
        </p:txBody>
      </p:sp>
    </p:spTree>
    <p:extLst>
      <p:ext uri="{BB962C8B-B14F-4D97-AF65-F5344CB8AC3E}">
        <p14:creationId xmlns:p14="http://schemas.microsoft.com/office/powerpoint/2010/main" val="3166369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5"/>
            <a:ext cx="11978640" cy="1077218"/>
          </a:xfrm>
          <a:prstGeom prst="rect">
            <a:avLst/>
          </a:prstGeom>
          <a:noFill/>
        </p:spPr>
        <p:txBody>
          <a:bodyPr wrap="square" rtlCol="0">
            <a:spAutoFit/>
          </a:bodyPr>
          <a:lstStyle/>
          <a:p>
            <a:pPr lvl="2"/>
            <a:r>
              <a:rPr lang="pt-BR" sz="3200" i="1" dirty="0"/>
              <a:t>Pipeline: </a:t>
            </a:r>
            <a:r>
              <a:rPr lang="pt-BR" sz="3200" dirty="0"/>
              <a:t>Encanamento/Canal – </a:t>
            </a:r>
            <a:r>
              <a:rPr lang="pt-BR" sz="3200" i="1" dirty="0">
                <a:solidFill>
                  <a:srgbClr val="0070C0"/>
                </a:solidFill>
              </a:rPr>
              <a:t>CI/CD Pipeline</a:t>
            </a:r>
          </a:p>
          <a:p>
            <a:pPr marL="1771650" lvl="2" indent="-857250">
              <a:buBlip>
                <a:blip r:embed="rId3"/>
              </a:buBlip>
            </a:pPr>
            <a:endParaRPr lang="pt-BR" sz="3200" dirty="0"/>
          </a:p>
        </p:txBody>
      </p:sp>
      <p:pic>
        <p:nvPicPr>
          <p:cNvPr id="1026" name="Picture 2" descr="DevOps CI/CD Pipeline with Jenkins, Kubernetes &amp; GitHub: Part 1 | by  @pramodAIML | SysopsMicro | Medium">
            <a:extLst>
              <a:ext uri="{FF2B5EF4-FFF2-40B4-BE49-F238E27FC236}">
                <a16:creationId xmlns:a16="http://schemas.microsoft.com/office/drawing/2014/main" id="{50368126-A9BE-4D36-99EC-CE73F9ED4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280" y="1169703"/>
            <a:ext cx="11813039" cy="559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9763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8D0325D3-2594-F943-977C-8C35DC1E15F0}"/>
              </a:ext>
            </a:extLst>
          </p:cNvPr>
          <p:cNvSpPr txBox="1"/>
          <p:nvPr/>
        </p:nvSpPr>
        <p:spPr>
          <a:xfrm>
            <a:off x="0" y="92484"/>
            <a:ext cx="11393424" cy="8217634"/>
          </a:xfrm>
          <a:prstGeom prst="rect">
            <a:avLst/>
          </a:prstGeom>
          <a:noFill/>
        </p:spPr>
        <p:txBody>
          <a:bodyPr wrap="square" rtlCol="0">
            <a:spAutoFit/>
          </a:bodyPr>
          <a:lstStyle/>
          <a:p>
            <a:pPr marL="1771650" lvl="2" indent="-857250">
              <a:buFont typeface="Wingdings" panose="05000000000000000000" pitchFamily="2" charset="2"/>
              <a:buChar char="ü"/>
            </a:pPr>
            <a:r>
              <a:rPr lang="pt-BR" sz="4800" dirty="0"/>
              <a:t>Quais são as barreiras para adotar CI/CD?</a:t>
            </a:r>
          </a:p>
          <a:p>
            <a:pPr marL="1771650" lvl="2" indent="-857250">
              <a:buFont typeface="Wingdings" panose="05000000000000000000" pitchFamily="2" charset="2"/>
              <a:buChar char="ü"/>
            </a:pPr>
            <a:r>
              <a:rPr lang="pt-BR" sz="4800" dirty="0"/>
              <a:t>Inicialmente é </a:t>
            </a:r>
            <a:r>
              <a:rPr lang="pt-BR" sz="4800" dirty="0">
                <a:solidFill>
                  <a:srgbClr val="0070C0"/>
                </a:solidFill>
              </a:rPr>
              <a:t>fácil utilizar frameworks para criar automação.</a:t>
            </a:r>
          </a:p>
          <a:p>
            <a:pPr marL="1771650" lvl="2" indent="-857250">
              <a:buFont typeface="Wingdings" panose="05000000000000000000" pitchFamily="2" charset="2"/>
              <a:buChar char="ü"/>
            </a:pPr>
            <a:endParaRPr lang="pt-BR" sz="4800" dirty="0"/>
          </a:p>
          <a:p>
            <a:pPr marL="1771650" lvl="2" indent="-857250">
              <a:buFont typeface="Wingdings" panose="05000000000000000000" pitchFamily="2" charset="2"/>
              <a:buChar char="ü"/>
            </a:pPr>
            <a:r>
              <a:rPr lang="pt-BR" sz="4800" dirty="0"/>
              <a:t>As barreiras aparecem no final do processo, quando muitas pessoas estão envolvidas.</a:t>
            </a:r>
          </a:p>
          <a:p>
            <a:pPr marL="2228850" lvl="3" indent="-857250">
              <a:buFont typeface="Wingdings" panose="05000000000000000000" pitchFamily="2" charset="2"/>
              <a:buChar char="ü"/>
            </a:pPr>
            <a:r>
              <a:rPr lang="pt-BR" sz="4800" dirty="0"/>
              <a:t>Exige do time </a:t>
            </a:r>
            <a:r>
              <a:rPr lang="pt-BR" sz="4800" dirty="0">
                <a:solidFill>
                  <a:srgbClr val="0070C0"/>
                </a:solidFill>
              </a:rPr>
              <a:t>muitas mudanças.</a:t>
            </a:r>
          </a:p>
          <a:p>
            <a:pPr marL="1771650" lvl="2" indent="-857250">
              <a:buBlip>
                <a:blip r:embed="rId3"/>
              </a:buBlip>
            </a:pPr>
            <a:endParaRPr lang="pt-BR" sz="4800" dirty="0"/>
          </a:p>
          <a:p>
            <a:pPr marL="1771650" lvl="2" indent="-857250">
              <a:buBlip>
                <a:blip r:embed="rId3"/>
              </a:buBlip>
            </a:pPr>
            <a:endParaRPr lang="pt-BR" sz="4800" dirty="0"/>
          </a:p>
        </p:txBody>
      </p:sp>
    </p:spTree>
    <p:extLst>
      <p:ext uri="{BB962C8B-B14F-4D97-AF65-F5344CB8AC3E}">
        <p14:creationId xmlns:p14="http://schemas.microsoft.com/office/powerpoint/2010/main" val="294454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914400" lvl="1" indent="-457200" algn="l">
              <a:buFont typeface="Wingdings" panose="05000000000000000000" pitchFamily="2" charset="2"/>
              <a:buChar char="ü"/>
            </a:pPr>
            <a:r>
              <a:rPr lang="pt-BR" sz="3200" dirty="0"/>
              <a:t>O </a:t>
            </a:r>
            <a:r>
              <a:rPr lang="pt-BR" sz="3200" b="1" i="1" dirty="0" err="1">
                <a:solidFill>
                  <a:srgbClr val="0070C0"/>
                </a:solidFill>
              </a:rPr>
              <a:t>deploy</a:t>
            </a:r>
            <a:r>
              <a:rPr lang="pt-BR" sz="3200" dirty="0"/>
              <a:t>, tradicionalmente, ocorria em uma sexta-feira.</a:t>
            </a:r>
            <a:endParaRPr lang="pt-BR" sz="6000"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12</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 name="Picture 4">
            <a:extLst>
              <a:ext uri="{FF2B5EF4-FFF2-40B4-BE49-F238E27FC236}">
                <a16:creationId xmlns:a16="http://schemas.microsoft.com/office/drawing/2014/main" id="{AB4DE1F8-4AB4-F369-4622-D56352A73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5251" y="3089789"/>
            <a:ext cx="2941498" cy="363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021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5571"/>
            <a:ext cx="10515600" cy="1325563"/>
          </a:xfrm>
        </p:spPr>
        <p:txBody>
          <a:bodyPr>
            <a:normAutofit/>
          </a:bodyPr>
          <a:lstStyle/>
          <a:p>
            <a:pPr algn="ctr"/>
            <a:r>
              <a:rPr lang="pt-BR" dirty="0"/>
              <a:t>Referência</a:t>
            </a:r>
          </a:p>
        </p:txBody>
      </p:sp>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spaço Reservado para Conteúdo 2">
            <a:extLst>
              <a:ext uri="{FF2B5EF4-FFF2-40B4-BE49-F238E27FC236}">
                <a16:creationId xmlns:a16="http://schemas.microsoft.com/office/drawing/2014/main" id="{B49B171B-8E2E-4B50-ADB2-87B0FC0D608E}"/>
              </a:ext>
            </a:extLst>
          </p:cNvPr>
          <p:cNvSpPr>
            <a:spLocks noGrp="1"/>
          </p:cNvSpPr>
          <p:nvPr>
            <p:ph idx="1"/>
          </p:nvPr>
        </p:nvSpPr>
        <p:spPr>
          <a:xfrm>
            <a:off x="2547298" y="1569100"/>
            <a:ext cx="9644702" cy="3176498"/>
          </a:xfrm>
        </p:spPr>
        <p:txBody>
          <a:bodyPr>
            <a:noAutofit/>
          </a:bodyPr>
          <a:lstStyle/>
          <a:p>
            <a:pPr>
              <a:buFont typeface="Wingdings" panose="05000000000000000000" pitchFamily="2" charset="2"/>
              <a:buChar char="ü"/>
            </a:pPr>
            <a:r>
              <a:rPr lang="pt-BR" sz="3200" dirty="0"/>
              <a:t>  Capítulo 10 do livro Engenharia de Software Moderna</a:t>
            </a:r>
          </a:p>
          <a:p>
            <a:pPr lvl="1">
              <a:buFont typeface="Wingdings" panose="05000000000000000000" pitchFamily="2" charset="2"/>
              <a:buChar char="ü"/>
            </a:pPr>
            <a:r>
              <a:rPr lang="pt-BR" sz="2800" dirty="0"/>
              <a:t> </a:t>
            </a:r>
            <a:r>
              <a:rPr lang="pt-BR" sz="2800" dirty="0" err="1"/>
              <a:t>DevOps</a:t>
            </a:r>
            <a:endParaRPr lang="pt-BR" sz="2800" dirty="0"/>
          </a:p>
          <a:p>
            <a:pPr lvl="1">
              <a:buFont typeface="Wingdings" panose="05000000000000000000" pitchFamily="2" charset="2"/>
              <a:buChar char="ü"/>
            </a:pPr>
            <a:r>
              <a:rPr lang="pt-BR" sz="2800" dirty="0"/>
              <a:t> </a:t>
            </a:r>
            <a:r>
              <a:rPr lang="pt-BR" sz="2800" dirty="0" err="1"/>
              <a:t>Items</a:t>
            </a:r>
            <a:r>
              <a:rPr lang="pt-BR" sz="2800" dirty="0"/>
              <a:t> 10.1, 10.3 e 10.4</a:t>
            </a:r>
          </a:p>
          <a:p>
            <a:pPr lvl="1">
              <a:buFont typeface="Wingdings" panose="05000000000000000000" pitchFamily="2" charset="2"/>
              <a:buChar char="ü"/>
            </a:pPr>
            <a:r>
              <a:rPr lang="pt-BR" sz="2800" dirty="0">
                <a:hlinkClick r:id="rId3"/>
              </a:rPr>
              <a:t> </a:t>
            </a:r>
            <a:r>
              <a:rPr lang="pt-BR" sz="2800" dirty="0" err="1"/>
              <a:t>https</a:t>
            </a:r>
            <a:r>
              <a:rPr lang="pt-BR" sz="2800" dirty="0"/>
              <a:t>://</a:t>
            </a:r>
            <a:r>
              <a:rPr lang="pt-BR" sz="2800" dirty="0" err="1"/>
              <a:t>engsoftmoderna.info</a:t>
            </a:r>
            <a:r>
              <a:rPr lang="pt-BR" sz="2800" dirty="0"/>
              <a:t>/cap10.html</a:t>
            </a:r>
            <a:endParaRPr lang="pt-BR" sz="3200" dirty="0"/>
          </a:p>
          <a:p>
            <a:pPr>
              <a:buBlip>
                <a:blip r:embed="rId4"/>
              </a:buBlip>
            </a:pPr>
            <a:endParaRPr lang="pt-BR" sz="3200" dirty="0"/>
          </a:p>
        </p:txBody>
      </p:sp>
      <p:pic>
        <p:nvPicPr>
          <p:cNvPr id="3" name="Picture 2">
            <a:extLst>
              <a:ext uri="{FF2B5EF4-FFF2-40B4-BE49-F238E27FC236}">
                <a16:creationId xmlns:a16="http://schemas.microsoft.com/office/drawing/2014/main" id="{D2539275-4438-C440-AA9A-78DC46E80367}"/>
              </a:ext>
            </a:extLst>
          </p:cNvPr>
          <p:cNvPicPr>
            <a:picLocks noChangeAspect="1"/>
          </p:cNvPicPr>
          <p:nvPr/>
        </p:nvPicPr>
        <p:blipFill>
          <a:blip r:embed="rId5"/>
          <a:stretch>
            <a:fillRect/>
          </a:stretch>
        </p:blipFill>
        <p:spPr>
          <a:xfrm>
            <a:off x="498428" y="1284173"/>
            <a:ext cx="1998708" cy="3195428"/>
          </a:xfrm>
          <a:prstGeom prst="rect">
            <a:avLst/>
          </a:prstGeom>
        </p:spPr>
      </p:pic>
      <p:pic>
        <p:nvPicPr>
          <p:cNvPr id="5" name="Picture 4">
            <a:extLst>
              <a:ext uri="{FF2B5EF4-FFF2-40B4-BE49-F238E27FC236}">
                <a16:creationId xmlns:a16="http://schemas.microsoft.com/office/drawing/2014/main" id="{634609CF-EC7E-3C79-C6BE-7E4083934380}"/>
              </a:ext>
            </a:extLst>
          </p:cNvPr>
          <p:cNvPicPr>
            <a:picLocks noChangeAspect="1"/>
          </p:cNvPicPr>
          <p:nvPr/>
        </p:nvPicPr>
        <p:blipFill>
          <a:blip r:embed="rId6"/>
          <a:stretch>
            <a:fillRect/>
          </a:stretch>
        </p:blipFill>
        <p:spPr>
          <a:xfrm>
            <a:off x="3095152" y="3495446"/>
            <a:ext cx="2344097" cy="3296983"/>
          </a:xfrm>
          <a:prstGeom prst="rect">
            <a:avLst/>
          </a:prstGeom>
        </p:spPr>
      </p:pic>
      <p:sp>
        <p:nvSpPr>
          <p:cNvPr id="6" name="Espaço Reservado para Conteúdo 2">
            <a:extLst>
              <a:ext uri="{FF2B5EF4-FFF2-40B4-BE49-F238E27FC236}">
                <a16:creationId xmlns:a16="http://schemas.microsoft.com/office/drawing/2014/main" id="{07D2F24F-49B9-2422-B569-A2E6578F384F}"/>
              </a:ext>
            </a:extLst>
          </p:cNvPr>
          <p:cNvSpPr txBox="1">
            <a:spLocks/>
          </p:cNvSpPr>
          <p:nvPr/>
        </p:nvSpPr>
        <p:spPr>
          <a:xfrm>
            <a:off x="5356121" y="3656349"/>
            <a:ext cx="7093237" cy="25344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pt-BR" sz="3200" dirty="0"/>
              <a:t>  Capítulo 1 do livro Jornada Ágil </a:t>
            </a:r>
            <a:r>
              <a:rPr lang="pt-BR" sz="3200" dirty="0" err="1"/>
              <a:t>DevOps</a:t>
            </a:r>
            <a:endParaRPr lang="pt-BR" sz="3200" dirty="0"/>
          </a:p>
          <a:p>
            <a:pPr lvl="1">
              <a:buFont typeface="Wingdings" panose="05000000000000000000" pitchFamily="2" charset="2"/>
              <a:buChar char="ü"/>
            </a:pPr>
            <a:r>
              <a:rPr lang="pt-BR" sz="2800" dirty="0"/>
              <a:t>Conceitos básicos do </a:t>
            </a:r>
            <a:r>
              <a:rPr lang="pt-BR" sz="2800" dirty="0" err="1"/>
              <a:t>DevOps</a:t>
            </a:r>
            <a:endParaRPr lang="pt-BR" sz="2800" dirty="0"/>
          </a:p>
        </p:txBody>
      </p:sp>
    </p:spTree>
    <p:extLst>
      <p:ext uri="{BB962C8B-B14F-4D97-AF65-F5344CB8AC3E}">
        <p14:creationId xmlns:p14="http://schemas.microsoft.com/office/powerpoint/2010/main" val="1129798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914400" lvl="1" indent="-381000" algn="l">
              <a:spcBef>
                <a:spcPts val="0"/>
              </a:spcBef>
              <a:buSzPts val="2400"/>
              <a:buFont typeface="Wingdings" panose="05000000000000000000" pitchFamily="2" charset="2"/>
              <a:buChar char="ü"/>
            </a:pPr>
            <a:r>
              <a:rPr lang="pt-BR" sz="3200" dirty="0"/>
              <a:t>Problema clássico:</a:t>
            </a:r>
          </a:p>
          <a:p>
            <a:pPr marL="914400" lvl="1" indent="-381000" algn="l">
              <a:spcBef>
                <a:spcPts val="0"/>
              </a:spcBef>
              <a:buSzPts val="2400"/>
              <a:buFont typeface="Wingdings" panose="05000000000000000000" pitchFamily="2" charset="2"/>
              <a:buChar char="ü"/>
            </a:pPr>
            <a:endParaRPr lang="pt-BR" sz="3200" dirty="0"/>
          </a:p>
          <a:p>
            <a:pPr marL="914400" lvl="1" indent="-381000" algn="l">
              <a:spcBef>
                <a:spcPts val="0"/>
              </a:spcBef>
              <a:buSzPts val="2400"/>
              <a:buFont typeface="Wingdings" panose="05000000000000000000" pitchFamily="2" charset="2"/>
              <a:buChar char="ü"/>
            </a:pPr>
            <a:endParaRPr lang="pt-BR" sz="6000" dirty="0"/>
          </a:p>
          <a:p>
            <a:pPr marL="914400" lvl="1" indent="-381000" algn="l" rtl="0">
              <a:spcBef>
                <a:spcPts val="0"/>
              </a:spcBef>
              <a:spcAft>
                <a:spcPts val="0"/>
              </a:spcAft>
              <a:buSzPts val="2400"/>
              <a:buFont typeface="Wingdings" panose="05000000000000000000" pitchFamily="2" charset="2"/>
              <a:buChar char="ü"/>
            </a:pPr>
            <a:endParaRPr lang="pt-BR" sz="3200"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13</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5" name="Picture 4">
            <a:extLst>
              <a:ext uri="{FF2B5EF4-FFF2-40B4-BE49-F238E27FC236}">
                <a16:creationId xmlns:a16="http://schemas.microsoft.com/office/drawing/2014/main" id="{9E342612-C8F3-8144-6F25-9CB927A7C799}"/>
              </a:ext>
            </a:extLst>
          </p:cNvPr>
          <p:cNvPicPr>
            <a:picLocks/>
          </p:cNvPicPr>
          <p:nvPr/>
        </p:nvPicPr>
        <p:blipFill>
          <a:blip r:embed="rId5"/>
          <a:stretch>
            <a:fillRect/>
          </a:stretch>
        </p:blipFill>
        <p:spPr>
          <a:xfrm>
            <a:off x="1700752" y="4727617"/>
            <a:ext cx="911172" cy="890400"/>
          </a:xfrm>
          <a:prstGeom prst="rect">
            <a:avLst/>
          </a:prstGeom>
        </p:spPr>
      </p:pic>
      <p:pic>
        <p:nvPicPr>
          <p:cNvPr id="10" name="Picture 9">
            <a:extLst>
              <a:ext uri="{FF2B5EF4-FFF2-40B4-BE49-F238E27FC236}">
                <a16:creationId xmlns:a16="http://schemas.microsoft.com/office/drawing/2014/main" id="{0B6D9800-953F-A507-BC1E-20F6726F0EB4}"/>
              </a:ext>
            </a:extLst>
          </p:cNvPr>
          <p:cNvPicPr>
            <a:picLocks/>
          </p:cNvPicPr>
          <p:nvPr/>
        </p:nvPicPr>
        <p:blipFill>
          <a:blip r:embed="rId5"/>
          <a:stretch>
            <a:fillRect/>
          </a:stretch>
        </p:blipFill>
        <p:spPr>
          <a:xfrm>
            <a:off x="1119521" y="5878270"/>
            <a:ext cx="911172" cy="890400"/>
          </a:xfrm>
          <a:prstGeom prst="rect">
            <a:avLst/>
          </a:prstGeom>
        </p:spPr>
      </p:pic>
      <p:pic>
        <p:nvPicPr>
          <p:cNvPr id="11" name="Picture 10">
            <a:extLst>
              <a:ext uri="{FF2B5EF4-FFF2-40B4-BE49-F238E27FC236}">
                <a16:creationId xmlns:a16="http://schemas.microsoft.com/office/drawing/2014/main" id="{AAAE8DB7-BA4A-A292-8BA3-0A6003B1FD5C}"/>
              </a:ext>
            </a:extLst>
          </p:cNvPr>
          <p:cNvPicPr>
            <a:picLocks/>
          </p:cNvPicPr>
          <p:nvPr/>
        </p:nvPicPr>
        <p:blipFill>
          <a:blip r:embed="rId5"/>
          <a:stretch>
            <a:fillRect/>
          </a:stretch>
        </p:blipFill>
        <p:spPr>
          <a:xfrm>
            <a:off x="559402" y="4735923"/>
            <a:ext cx="911172" cy="890400"/>
          </a:xfrm>
          <a:prstGeom prst="rect">
            <a:avLst/>
          </a:prstGeom>
        </p:spPr>
      </p:pic>
      <p:pic>
        <p:nvPicPr>
          <p:cNvPr id="18" name="Picture 17">
            <a:extLst>
              <a:ext uri="{FF2B5EF4-FFF2-40B4-BE49-F238E27FC236}">
                <a16:creationId xmlns:a16="http://schemas.microsoft.com/office/drawing/2014/main" id="{32C3CD0F-9FEA-8D3F-5102-603714C32EE7}"/>
              </a:ext>
            </a:extLst>
          </p:cNvPr>
          <p:cNvPicPr>
            <a:picLocks noChangeAspect="1"/>
          </p:cNvPicPr>
          <p:nvPr/>
        </p:nvPicPr>
        <p:blipFill>
          <a:blip r:embed="rId6"/>
          <a:stretch>
            <a:fillRect/>
          </a:stretch>
        </p:blipFill>
        <p:spPr>
          <a:xfrm>
            <a:off x="1370573" y="2964649"/>
            <a:ext cx="2025769" cy="1519327"/>
          </a:xfrm>
          <a:prstGeom prst="rect">
            <a:avLst/>
          </a:prstGeom>
        </p:spPr>
      </p:pic>
      <p:sp>
        <p:nvSpPr>
          <p:cNvPr id="19" name="TextBox 18">
            <a:extLst>
              <a:ext uri="{FF2B5EF4-FFF2-40B4-BE49-F238E27FC236}">
                <a16:creationId xmlns:a16="http://schemas.microsoft.com/office/drawing/2014/main" id="{DFBCC11A-B41D-135D-D7CF-C25B781187C6}"/>
              </a:ext>
            </a:extLst>
          </p:cNvPr>
          <p:cNvSpPr txBox="1"/>
          <p:nvPr/>
        </p:nvSpPr>
        <p:spPr>
          <a:xfrm>
            <a:off x="1840688" y="3220802"/>
            <a:ext cx="1365649" cy="923330"/>
          </a:xfrm>
          <a:prstGeom prst="rect">
            <a:avLst/>
          </a:prstGeom>
          <a:noFill/>
        </p:spPr>
        <p:txBody>
          <a:bodyPr wrap="square" rtlCol="0">
            <a:spAutoFit/>
          </a:bodyPr>
          <a:lstStyle/>
          <a:p>
            <a:r>
              <a:rPr lang="pt-BR" dirty="0"/>
              <a:t>Na minha máquina funciona</a:t>
            </a:r>
          </a:p>
        </p:txBody>
      </p:sp>
      <p:sp>
        <p:nvSpPr>
          <p:cNvPr id="20" name="TextBox 19">
            <a:extLst>
              <a:ext uri="{FF2B5EF4-FFF2-40B4-BE49-F238E27FC236}">
                <a16:creationId xmlns:a16="http://schemas.microsoft.com/office/drawing/2014/main" id="{180DD4C4-911A-2FB4-A75E-D5E34135567E}"/>
              </a:ext>
            </a:extLst>
          </p:cNvPr>
          <p:cNvSpPr txBox="1"/>
          <p:nvPr/>
        </p:nvSpPr>
        <p:spPr>
          <a:xfrm>
            <a:off x="1268397" y="5463483"/>
            <a:ext cx="634533" cy="369332"/>
          </a:xfrm>
          <a:prstGeom prst="rect">
            <a:avLst/>
          </a:prstGeom>
          <a:noFill/>
        </p:spPr>
        <p:txBody>
          <a:bodyPr wrap="none" rtlCol="0">
            <a:spAutoFit/>
          </a:bodyPr>
          <a:lstStyle/>
          <a:p>
            <a:r>
              <a:rPr lang="pt-BR" dirty="0" err="1"/>
              <a:t>Devs</a:t>
            </a:r>
            <a:endParaRPr lang="pt-BR" dirty="0"/>
          </a:p>
        </p:txBody>
      </p:sp>
      <p:pic>
        <p:nvPicPr>
          <p:cNvPr id="21" name="Picture 20">
            <a:extLst>
              <a:ext uri="{FF2B5EF4-FFF2-40B4-BE49-F238E27FC236}">
                <a16:creationId xmlns:a16="http://schemas.microsoft.com/office/drawing/2014/main" id="{33BBD666-5147-9092-09CD-83E5F371DB9B}"/>
              </a:ext>
            </a:extLst>
          </p:cNvPr>
          <p:cNvPicPr>
            <a:picLocks/>
          </p:cNvPicPr>
          <p:nvPr/>
        </p:nvPicPr>
        <p:blipFill>
          <a:blip r:embed="rId5"/>
          <a:stretch>
            <a:fillRect/>
          </a:stretch>
        </p:blipFill>
        <p:spPr>
          <a:xfrm>
            <a:off x="5079151" y="4758359"/>
            <a:ext cx="911172" cy="890400"/>
          </a:xfrm>
          <a:prstGeom prst="rect">
            <a:avLst/>
          </a:prstGeom>
        </p:spPr>
      </p:pic>
      <p:pic>
        <p:nvPicPr>
          <p:cNvPr id="22" name="Picture 21">
            <a:extLst>
              <a:ext uri="{FF2B5EF4-FFF2-40B4-BE49-F238E27FC236}">
                <a16:creationId xmlns:a16="http://schemas.microsoft.com/office/drawing/2014/main" id="{47C6AFD5-3471-F079-3B20-9F4348474FF7}"/>
              </a:ext>
            </a:extLst>
          </p:cNvPr>
          <p:cNvPicPr>
            <a:picLocks/>
          </p:cNvPicPr>
          <p:nvPr/>
        </p:nvPicPr>
        <p:blipFill>
          <a:blip r:embed="rId5"/>
          <a:stretch>
            <a:fillRect/>
          </a:stretch>
        </p:blipFill>
        <p:spPr>
          <a:xfrm>
            <a:off x="4497920" y="5909012"/>
            <a:ext cx="911172" cy="890400"/>
          </a:xfrm>
          <a:prstGeom prst="rect">
            <a:avLst/>
          </a:prstGeom>
        </p:spPr>
      </p:pic>
      <p:pic>
        <p:nvPicPr>
          <p:cNvPr id="23" name="Picture 22">
            <a:extLst>
              <a:ext uri="{FF2B5EF4-FFF2-40B4-BE49-F238E27FC236}">
                <a16:creationId xmlns:a16="http://schemas.microsoft.com/office/drawing/2014/main" id="{F6312081-DD7B-9937-2C73-84B6C18F0B37}"/>
              </a:ext>
            </a:extLst>
          </p:cNvPr>
          <p:cNvPicPr>
            <a:picLocks/>
          </p:cNvPicPr>
          <p:nvPr/>
        </p:nvPicPr>
        <p:blipFill>
          <a:blip r:embed="rId5"/>
          <a:stretch>
            <a:fillRect/>
          </a:stretch>
        </p:blipFill>
        <p:spPr>
          <a:xfrm>
            <a:off x="3937801" y="4766665"/>
            <a:ext cx="911172" cy="890400"/>
          </a:xfrm>
          <a:prstGeom prst="rect">
            <a:avLst/>
          </a:prstGeom>
        </p:spPr>
      </p:pic>
      <p:pic>
        <p:nvPicPr>
          <p:cNvPr id="24" name="Picture 23">
            <a:extLst>
              <a:ext uri="{FF2B5EF4-FFF2-40B4-BE49-F238E27FC236}">
                <a16:creationId xmlns:a16="http://schemas.microsoft.com/office/drawing/2014/main" id="{C437B8AD-25A3-6F4A-1449-7AAC56F5E0F4}"/>
              </a:ext>
            </a:extLst>
          </p:cNvPr>
          <p:cNvPicPr>
            <a:picLocks noChangeAspect="1"/>
          </p:cNvPicPr>
          <p:nvPr/>
        </p:nvPicPr>
        <p:blipFill>
          <a:blip r:embed="rId6"/>
          <a:stretch>
            <a:fillRect/>
          </a:stretch>
        </p:blipFill>
        <p:spPr>
          <a:xfrm>
            <a:off x="4748972" y="2995391"/>
            <a:ext cx="2025769" cy="1519327"/>
          </a:xfrm>
          <a:prstGeom prst="rect">
            <a:avLst/>
          </a:prstGeom>
        </p:spPr>
      </p:pic>
      <p:sp>
        <p:nvSpPr>
          <p:cNvPr id="25" name="TextBox 24">
            <a:extLst>
              <a:ext uri="{FF2B5EF4-FFF2-40B4-BE49-F238E27FC236}">
                <a16:creationId xmlns:a16="http://schemas.microsoft.com/office/drawing/2014/main" id="{473AEC13-BE47-B7DB-35AD-9F914DFB41E0}"/>
              </a:ext>
            </a:extLst>
          </p:cNvPr>
          <p:cNvSpPr txBox="1"/>
          <p:nvPr/>
        </p:nvSpPr>
        <p:spPr>
          <a:xfrm>
            <a:off x="5219087" y="3251544"/>
            <a:ext cx="1365649" cy="923330"/>
          </a:xfrm>
          <a:prstGeom prst="rect">
            <a:avLst/>
          </a:prstGeom>
          <a:noFill/>
        </p:spPr>
        <p:txBody>
          <a:bodyPr wrap="square" rtlCol="0">
            <a:spAutoFit/>
          </a:bodyPr>
          <a:lstStyle/>
          <a:p>
            <a:r>
              <a:rPr lang="pt-BR" dirty="0"/>
              <a:t>A infra está 100% disponível</a:t>
            </a:r>
          </a:p>
        </p:txBody>
      </p:sp>
      <p:sp>
        <p:nvSpPr>
          <p:cNvPr id="26" name="TextBox 25">
            <a:extLst>
              <a:ext uri="{FF2B5EF4-FFF2-40B4-BE49-F238E27FC236}">
                <a16:creationId xmlns:a16="http://schemas.microsoft.com/office/drawing/2014/main" id="{5E000324-40C2-D161-33C8-225BE650E499}"/>
              </a:ext>
            </a:extLst>
          </p:cNvPr>
          <p:cNvSpPr txBox="1"/>
          <p:nvPr/>
        </p:nvSpPr>
        <p:spPr>
          <a:xfrm>
            <a:off x="4646796" y="5494224"/>
            <a:ext cx="634532" cy="369332"/>
          </a:xfrm>
          <a:prstGeom prst="rect">
            <a:avLst/>
          </a:prstGeom>
          <a:noFill/>
        </p:spPr>
        <p:txBody>
          <a:bodyPr wrap="square" rtlCol="0">
            <a:spAutoFit/>
          </a:bodyPr>
          <a:lstStyle/>
          <a:p>
            <a:r>
              <a:rPr lang="pt-BR" dirty="0" err="1"/>
              <a:t>Ops</a:t>
            </a:r>
            <a:endParaRPr lang="pt-BR" dirty="0"/>
          </a:p>
        </p:txBody>
      </p:sp>
      <p:pic>
        <p:nvPicPr>
          <p:cNvPr id="27" name="Picture 26">
            <a:extLst>
              <a:ext uri="{FF2B5EF4-FFF2-40B4-BE49-F238E27FC236}">
                <a16:creationId xmlns:a16="http://schemas.microsoft.com/office/drawing/2014/main" id="{A9DC47C6-80EC-5712-D9B2-76288BEBD85B}"/>
              </a:ext>
            </a:extLst>
          </p:cNvPr>
          <p:cNvPicPr>
            <a:picLocks/>
          </p:cNvPicPr>
          <p:nvPr/>
        </p:nvPicPr>
        <p:blipFill>
          <a:blip r:embed="rId7"/>
          <a:stretch>
            <a:fillRect/>
          </a:stretch>
        </p:blipFill>
        <p:spPr>
          <a:xfrm>
            <a:off x="8447083" y="3180696"/>
            <a:ext cx="1457848" cy="1327847"/>
          </a:xfrm>
          <a:prstGeom prst="rect">
            <a:avLst/>
          </a:prstGeom>
        </p:spPr>
      </p:pic>
      <p:pic>
        <p:nvPicPr>
          <p:cNvPr id="28" name="Picture 27">
            <a:extLst>
              <a:ext uri="{FF2B5EF4-FFF2-40B4-BE49-F238E27FC236}">
                <a16:creationId xmlns:a16="http://schemas.microsoft.com/office/drawing/2014/main" id="{C5410BC2-04BB-7772-EFBB-EFAF3FAC5D84}"/>
              </a:ext>
            </a:extLst>
          </p:cNvPr>
          <p:cNvPicPr>
            <a:picLocks/>
          </p:cNvPicPr>
          <p:nvPr/>
        </p:nvPicPr>
        <p:blipFill>
          <a:blip r:embed="rId8"/>
          <a:stretch>
            <a:fillRect/>
          </a:stretch>
        </p:blipFill>
        <p:spPr>
          <a:xfrm>
            <a:off x="10295662" y="3101554"/>
            <a:ext cx="1457848" cy="1327847"/>
          </a:xfrm>
          <a:prstGeom prst="rect">
            <a:avLst/>
          </a:prstGeom>
        </p:spPr>
      </p:pic>
      <p:pic>
        <p:nvPicPr>
          <p:cNvPr id="29" name="Picture 28">
            <a:extLst>
              <a:ext uri="{FF2B5EF4-FFF2-40B4-BE49-F238E27FC236}">
                <a16:creationId xmlns:a16="http://schemas.microsoft.com/office/drawing/2014/main" id="{CE307929-E263-CE9F-BEAE-B9383567B04A}"/>
              </a:ext>
            </a:extLst>
          </p:cNvPr>
          <p:cNvPicPr>
            <a:picLocks/>
          </p:cNvPicPr>
          <p:nvPr/>
        </p:nvPicPr>
        <p:blipFill>
          <a:blip r:embed="rId9"/>
          <a:stretch>
            <a:fillRect/>
          </a:stretch>
        </p:blipFill>
        <p:spPr>
          <a:xfrm>
            <a:off x="9313072" y="4973002"/>
            <a:ext cx="1457848" cy="1327847"/>
          </a:xfrm>
          <a:prstGeom prst="rect">
            <a:avLst/>
          </a:prstGeom>
        </p:spPr>
      </p:pic>
      <p:sp>
        <p:nvSpPr>
          <p:cNvPr id="30" name="TextBox 29">
            <a:extLst>
              <a:ext uri="{FF2B5EF4-FFF2-40B4-BE49-F238E27FC236}">
                <a16:creationId xmlns:a16="http://schemas.microsoft.com/office/drawing/2014/main" id="{C010365F-8E42-F5DB-60B7-DC559669C47C}"/>
              </a:ext>
            </a:extLst>
          </p:cNvPr>
          <p:cNvSpPr txBox="1"/>
          <p:nvPr/>
        </p:nvSpPr>
        <p:spPr>
          <a:xfrm>
            <a:off x="9627379" y="4610192"/>
            <a:ext cx="1011655" cy="369332"/>
          </a:xfrm>
          <a:prstGeom prst="rect">
            <a:avLst/>
          </a:prstGeom>
          <a:noFill/>
        </p:spPr>
        <p:txBody>
          <a:bodyPr wrap="square" rtlCol="0">
            <a:spAutoFit/>
          </a:bodyPr>
          <a:lstStyle/>
          <a:p>
            <a:r>
              <a:rPr lang="pt-BR" dirty="0"/>
              <a:t>Clientes</a:t>
            </a:r>
          </a:p>
        </p:txBody>
      </p:sp>
    </p:spTree>
    <p:extLst>
      <p:ext uri="{BB962C8B-B14F-4D97-AF65-F5344CB8AC3E}">
        <p14:creationId xmlns:p14="http://schemas.microsoft.com/office/powerpoint/2010/main" val="2677333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914400" lvl="1" indent="-457200" algn="l">
              <a:buFont typeface="Wingdings" panose="05000000000000000000" pitchFamily="2" charset="2"/>
              <a:buChar char="ü"/>
            </a:pPr>
            <a:r>
              <a:rPr lang="pt-BR" sz="3200" dirty="0" err="1">
                <a:solidFill>
                  <a:srgbClr val="055ABE"/>
                </a:solidFill>
              </a:rPr>
              <a:t>Developers</a:t>
            </a:r>
            <a:r>
              <a:rPr lang="pt-BR" sz="3200" dirty="0"/>
              <a:t> + </a:t>
            </a:r>
            <a:r>
              <a:rPr lang="pt-BR" sz="3200" dirty="0" err="1">
                <a:solidFill>
                  <a:srgbClr val="055ABE"/>
                </a:solidFill>
              </a:rPr>
              <a:t>Operations</a:t>
            </a:r>
            <a:r>
              <a:rPr lang="pt-BR" sz="3200" dirty="0"/>
              <a:t> = </a:t>
            </a:r>
            <a:r>
              <a:rPr lang="pt-BR" sz="3200" dirty="0" err="1">
                <a:solidFill>
                  <a:srgbClr val="055ABE"/>
                </a:solidFill>
              </a:rPr>
              <a:t>DevOps</a:t>
            </a:r>
            <a:endParaRPr lang="pt-BR" sz="6000" dirty="0">
              <a:solidFill>
                <a:srgbClr val="055ABE"/>
              </a:solidFill>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14</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047C81CA-4E3C-C181-0412-1CDCEAB56B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9250" y="3105859"/>
            <a:ext cx="6413500" cy="3580227"/>
          </a:xfrm>
          <a:prstGeom prst="rect">
            <a:avLst/>
          </a:prstGeom>
        </p:spPr>
      </p:pic>
    </p:spTree>
    <p:extLst>
      <p:ext uri="{BB962C8B-B14F-4D97-AF65-F5344CB8AC3E}">
        <p14:creationId xmlns:p14="http://schemas.microsoft.com/office/powerpoint/2010/main" val="2792915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r>
              <a:rPr lang="pt-BR" sz="3200" dirty="0" err="1">
                <a:solidFill>
                  <a:srgbClr val="055ABE"/>
                </a:solidFill>
              </a:rPr>
              <a:t>DevOps</a:t>
            </a:r>
            <a:r>
              <a:rPr lang="pt-BR" sz="3200" dirty="0">
                <a:solidFill>
                  <a:srgbClr val="055ABE"/>
                </a:solidFill>
              </a:rPr>
              <a:t>: </a:t>
            </a:r>
            <a:r>
              <a:rPr lang="pt-BR" sz="3200" dirty="0"/>
              <a:t>É comum descrever </a:t>
            </a:r>
            <a:r>
              <a:rPr lang="pt-BR" sz="3200" dirty="0" err="1"/>
              <a:t>DevOps</a:t>
            </a:r>
            <a:r>
              <a:rPr lang="pt-BR" sz="3200" dirty="0"/>
              <a:t> como um movimento que </a:t>
            </a:r>
            <a:r>
              <a:rPr lang="pt-BR" sz="3200" dirty="0">
                <a:solidFill>
                  <a:srgbClr val="055ABE"/>
                </a:solidFill>
              </a:rPr>
              <a:t>visa unificar as culturas de desenvolvimento (</a:t>
            </a:r>
            <a:r>
              <a:rPr lang="pt-BR" sz="3200" dirty="0" err="1">
                <a:solidFill>
                  <a:srgbClr val="055ABE"/>
                </a:solidFill>
              </a:rPr>
              <a:t>Dev</a:t>
            </a:r>
            <a:r>
              <a:rPr lang="pt-BR" sz="3200" dirty="0">
                <a:solidFill>
                  <a:srgbClr val="055ABE"/>
                </a:solidFill>
              </a:rPr>
              <a:t>) e de operação (</a:t>
            </a:r>
            <a:r>
              <a:rPr lang="pt-BR" sz="3200" dirty="0" err="1">
                <a:solidFill>
                  <a:srgbClr val="055ABE"/>
                </a:solidFill>
              </a:rPr>
              <a:t>Ops</a:t>
            </a:r>
            <a:r>
              <a:rPr lang="pt-BR" sz="3200" dirty="0">
                <a:solidFill>
                  <a:srgbClr val="055ABE"/>
                </a:solidFill>
              </a:rPr>
              <a:t>), </a:t>
            </a:r>
            <a:r>
              <a:rPr lang="pt-BR" sz="3200" dirty="0"/>
              <a:t>visando permitir a </a:t>
            </a:r>
            <a:r>
              <a:rPr lang="pt-BR" sz="3200" dirty="0">
                <a:solidFill>
                  <a:srgbClr val="055ABE"/>
                </a:solidFill>
              </a:rPr>
              <a:t>implantação mais  ágil de um sistema. </a:t>
            </a:r>
            <a:endParaRPr lang="pt-BR" sz="6600" dirty="0">
              <a:solidFill>
                <a:srgbClr val="055ABE"/>
              </a:solidFill>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15</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1" name="Picture 2" descr="O que é DevOps?">
            <a:extLst>
              <a:ext uri="{FF2B5EF4-FFF2-40B4-BE49-F238E27FC236}">
                <a16:creationId xmlns:a16="http://schemas.microsoft.com/office/drawing/2014/main" id="{F050CDC4-2D67-467C-B799-DF8C26571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703269"/>
            <a:ext cx="97536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77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16</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graphicFrame>
        <p:nvGraphicFramePr>
          <p:cNvPr id="5" name="Table 8">
            <a:extLst>
              <a:ext uri="{FF2B5EF4-FFF2-40B4-BE49-F238E27FC236}">
                <a16:creationId xmlns:a16="http://schemas.microsoft.com/office/drawing/2014/main" id="{39ECC962-8242-78A7-FFE2-4E4AA864AB04}"/>
              </a:ext>
            </a:extLst>
          </p:cNvPr>
          <p:cNvGraphicFramePr>
            <a:graphicFrameLocks noGrp="1"/>
          </p:cNvGraphicFramePr>
          <p:nvPr>
            <p:extLst>
              <p:ext uri="{D42A27DB-BD31-4B8C-83A1-F6EECF244321}">
                <p14:modId xmlns:p14="http://schemas.microsoft.com/office/powerpoint/2010/main" val="3500621918"/>
              </p:ext>
            </p:extLst>
          </p:nvPr>
        </p:nvGraphicFramePr>
        <p:xfrm>
          <a:off x="1078070" y="2427480"/>
          <a:ext cx="10534522" cy="3928870"/>
        </p:xfrm>
        <a:graphic>
          <a:graphicData uri="http://schemas.openxmlformats.org/drawingml/2006/table">
            <a:tbl>
              <a:tblPr firstRow="1" bandRow="1">
                <a:tableStyleId>{5C22544A-7EE6-4342-B048-85BDC9FD1C3A}</a:tableStyleId>
              </a:tblPr>
              <a:tblGrid>
                <a:gridCol w="5267261">
                  <a:extLst>
                    <a:ext uri="{9D8B030D-6E8A-4147-A177-3AD203B41FA5}">
                      <a16:colId xmlns:a16="http://schemas.microsoft.com/office/drawing/2014/main" val="2834707874"/>
                    </a:ext>
                  </a:extLst>
                </a:gridCol>
                <a:gridCol w="5267261">
                  <a:extLst>
                    <a:ext uri="{9D8B030D-6E8A-4147-A177-3AD203B41FA5}">
                      <a16:colId xmlns:a16="http://schemas.microsoft.com/office/drawing/2014/main" val="4287745048"/>
                    </a:ext>
                  </a:extLst>
                </a:gridCol>
              </a:tblGrid>
              <a:tr h="584129">
                <a:tc>
                  <a:txBody>
                    <a:bodyPr/>
                    <a:lstStyle/>
                    <a:p>
                      <a:r>
                        <a:rPr lang="pt-BR" dirty="0"/>
                        <a:t>Modelo Tradicional</a:t>
                      </a:r>
                    </a:p>
                  </a:txBody>
                  <a:tcPr/>
                </a:tc>
                <a:tc>
                  <a:txBody>
                    <a:bodyPr/>
                    <a:lstStyle/>
                    <a:p>
                      <a:r>
                        <a:rPr lang="pt-BR" dirty="0"/>
                        <a:t>Cultura </a:t>
                      </a:r>
                      <a:r>
                        <a:rPr lang="pt-BR" dirty="0" err="1"/>
                        <a:t>DevOps</a:t>
                      </a:r>
                      <a:endParaRPr lang="pt-BR" dirty="0"/>
                    </a:p>
                  </a:txBody>
                  <a:tcPr/>
                </a:tc>
                <a:extLst>
                  <a:ext uri="{0D108BD9-81ED-4DB2-BD59-A6C34878D82A}">
                    <a16:rowId xmlns:a16="http://schemas.microsoft.com/office/drawing/2014/main" val="3106764599"/>
                  </a:ext>
                </a:extLst>
              </a:tr>
              <a:tr h="584129">
                <a:tc>
                  <a:txBody>
                    <a:bodyPr/>
                    <a:lstStyle/>
                    <a:p>
                      <a:r>
                        <a:rPr lang="pt-BR" dirty="0"/>
                        <a:t>Teste manual no final</a:t>
                      </a:r>
                    </a:p>
                  </a:txBody>
                  <a:tcPr/>
                </a:tc>
                <a:tc>
                  <a:txBody>
                    <a:bodyPr/>
                    <a:lstStyle/>
                    <a:p>
                      <a:r>
                        <a:rPr lang="pt-BR" dirty="0"/>
                        <a:t>Teste automatizado na origem</a:t>
                      </a:r>
                    </a:p>
                  </a:txBody>
                  <a:tcPr/>
                </a:tc>
                <a:extLst>
                  <a:ext uri="{0D108BD9-81ED-4DB2-BD59-A6C34878D82A}">
                    <a16:rowId xmlns:a16="http://schemas.microsoft.com/office/drawing/2014/main" val="4116412973"/>
                  </a:ext>
                </a:extLst>
              </a:tr>
              <a:tr h="584129">
                <a:tc>
                  <a:txBody>
                    <a:bodyPr/>
                    <a:lstStyle/>
                    <a:p>
                      <a:r>
                        <a:rPr lang="pt-BR" dirty="0"/>
                        <a:t>Tudo funciona na minha máquina</a:t>
                      </a:r>
                    </a:p>
                  </a:txBody>
                  <a:tcPr/>
                </a:tc>
                <a:tc>
                  <a:txBody>
                    <a:bodyPr/>
                    <a:lstStyle/>
                    <a:p>
                      <a:r>
                        <a:rPr lang="pt-BR" dirty="0"/>
                        <a:t>Ambiente similar de produção</a:t>
                      </a:r>
                    </a:p>
                  </a:txBody>
                  <a:tcPr/>
                </a:tc>
                <a:extLst>
                  <a:ext uri="{0D108BD9-81ED-4DB2-BD59-A6C34878D82A}">
                    <a16:rowId xmlns:a16="http://schemas.microsoft.com/office/drawing/2014/main" val="3626781889"/>
                  </a:ext>
                </a:extLst>
              </a:tr>
              <a:tr h="584129">
                <a:tc>
                  <a:txBody>
                    <a:bodyPr/>
                    <a:lstStyle/>
                    <a:p>
                      <a:r>
                        <a:rPr lang="pt-BR" dirty="0"/>
                        <a:t>Implantação manual</a:t>
                      </a:r>
                    </a:p>
                  </a:txBody>
                  <a:tcPr/>
                </a:tc>
                <a:tc>
                  <a:txBody>
                    <a:bodyPr/>
                    <a:lstStyle/>
                    <a:p>
                      <a:r>
                        <a:rPr lang="pt-BR" dirty="0"/>
                        <a:t>Implantação automatizada</a:t>
                      </a:r>
                    </a:p>
                  </a:txBody>
                  <a:tcPr/>
                </a:tc>
                <a:extLst>
                  <a:ext uri="{0D108BD9-81ED-4DB2-BD59-A6C34878D82A}">
                    <a16:rowId xmlns:a16="http://schemas.microsoft.com/office/drawing/2014/main" val="3480691699"/>
                  </a:ext>
                </a:extLst>
              </a:tr>
              <a:tr h="584129">
                <a:tc>
                  <a:txBody>
                    <a:bodyPr/>
                    <a:lstStyle/>
                    <a:p>
                      <a:r>
                        <a:rPr lang="pt-BR" dirty="0"/>
                        <a:t>Competição entre departamentos</a:t>
                      </a:r>
                    </a:p>
                  </a:txBody>
                  <a:tcPr/>
                </a:tc>
                <a:tc>
                  <a:txBody>
                    <a:bodyPr/>
                    <a:lstStyle/>
                    <a:p>
                      <a:r>
                        <a:rPr lang="pt-BR" dirty="0"/>
                        <a:t>Colaboração multidisciplinar</a:t>
                      </a:r>
                    </a:p>
                  </a:txBody>
                  <a:tcPr/>
                </a:tc>
                <a:extLst>
                  <a:ext uri="{0D108BD9-81ED-4DB2-BD59-A6C34878D82A}">
                    <a16:rowId xmlns:a16="http://schemas.microsoft.com/office/drawing/2014/main" val="394130866"/>
                  </a:ext>
                </a:extLst>
              </a:tr>
              <a:tr h="1008225">
                <a:tc>
                  <a:txBody>
                    <a:bodyPr/>
                    <a:lstStyle/>
                    <a:p>
                      <a:r>
                        <a:rPr lang="pt-BR" dirty="0"/>
                        <a:t>Acho que o problema foi </a:t>
                      </a:r>
                      <a:r>
                        <a:rPr lang="pt-BR" dirty="0" err="1"/>
                        <a:t>xxx</a:t>
                      </a:r>
                      <a:endParaRPr lang="pt-BR" dirty="0"/>
                    </a:p>
                  </a:txBody>
                  <a:tcPr/>
                </a:tc>
                <a:tc>
                  <a:txBody>
                    <a:bodyPr/>
                    <a:lstStyle/>
                    <a:p>
                      <a:r>
                        <a:rPr lang="pt-BR" dirty="0"/>
                        <a:t>Fatos e dados coletados automaticamente</a:t>
                      </a:r>
                    </a:p>
                  </a:txBody>
                  <a:tcPr/>
                </a:tc>
                <a:extLst>
                  <a:ext uri="{0D108BD9-81ED-4DB2-BD59-A6C34878D82A}">
                    <a16:rowId xmlns:a16="http://schemas.microsoft.com/office/drawing/2014/main" val="1397428509"/>
                  </a:ext>
                </a:extLst>
              </a:tr>
            </a:tbl>
          </a:graphicData>
        </a:graphic>
      </p:graphicFrame>
    </p:spTree>
    <p:extLst>
      <p:ext uri="{BB962C8B-B14F-4D97-AF65-F5344CB8AC3E}">
        <p14:creationId xmlns:p14="http://schemas.microsoft.com/office/powerpoint/2010/main" val="500153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123658"/>
          </a:xfrm>
          <a:prstGeom prst="rect">
            <a:avLst/>
          </a:prstGeom>
          <a:noFill/>
        </p:spPr>
        <p:txBody>
          <a:bodyPr wrap="square" rtlCol="0">
            <a:spAutoFit/>
          </a:bodyPr>
          <a:lstStyle/>
          <a:p>
            <a:r>
              <a:rPr lang="pt-BR" sz="6600" dirty="0"/>
              <a:t> Divisão Tradicional – Não é     	baseada em </a:t>
            </a:r>
            <a:r>
              <a:rPr lang="pt-BR" sz="6600" dirty="0" err="1"/>
              <a:t>DevOps</a:t>
            </a:r>
            <a:r>
              <a:rPr lang="pt-BR" sz="6600" dirty="0"/>
              <a:t> </a:t>
            </a:r>
            <a:endParaRPr lang="pt-BR" sz="4400" dirty="0"/>
          </a:p>
        </p:txBody>
      </p:sp>
      <p:pic>
        <p:nvPicPr>
          <p:cNvPr id="2" name="Picture 1">
            <a:extLst>
              <a:ext uri="{FF2B5EF4-FFF2-40B4-BE49-F238E27FC236}">
                <a16:creationId xmlns:a16="http://schemas.microsoft.com/office/drawing/2014/main" id="{696C51F8-7226-204F-9EA0-AB852E048B19}"/>
              </a:ext>
            </a:extLst>
          </p:cNvPr>
          <p:cNvPicPr>
            <a:picLocks noChangeAspect="1"/>
          </p:cNvPicPr>
          <p:nvPr/>
        </p:nvPicPr>
        <p:blipFill>
          <a:blip r:embed="rId3"/>
          <a:stretch>
            <a:fillRect/>
          </a:stretch>
        </p:blipFill>
        <p:spPr>
          <a:xfrm>
            <a:off x="2129830" y="1972640"/>
            <a:ext cx="7932339" cy="4523400"/>
          </a:xfrm>
          <a:prstGeom prst="rect">
            <a:avLst/>
          </a:prstGeom>
        </p:spPr>
      </p:pic>
    </p:spTree>
    <p:extLst>
      <p:ext uri="{BB962C8B-B14F-4D97-AF65-F5344CB8AC3E}">
        <p14:creationId xmlns:p14="http://schemas.microsoft.com/office/powerpoint/2010/main" val="3724847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0"/>
            <a:ext cx="11931445" cy="1785104"/>
          </a:xfrm>
          <a:prstGeom prst="rect">
            <a:avLst/>
          </a:prstGeom>
          <a:noFill/>
        </p:spPr>
        <p:txBody>
          <a:bodyPr wrap="square" rtlCol="0">
            <a:spAutoFit/>
          </a:bodyPr>
          <a:lstStyle/>
          <a:p>
            <a:r>
              <a:rPr lang="pt-BR" sz="6600" dirty="0"/>
              <a:t> </a:t>
            </a:r>
            <a:r>
              <a:rPr lang="pt-BR" sz="6600" dirty="0" err="1"/>
              <a:t>DevOps</a:t>
            </a:r>
            <a:endParaRPr lang="pt-BR" sz="6600" dirty="0"/>
          </a:p>
          <a:p>
            <a:pPr lvl="1"/>
            <a:r>
              <a:rPr lang="pt-BR" sz="4400" dirty="0"/>
              <a:t>Aproximação entre as equipes</a:t>
            </a:r>
          </a:p>
        </p:txBody>
      </p:sp>
      <p:pic>
        <p:nvPicPr>
          <p:cNvPr id="3" name="Picture 2">
            <a:extLst>
              <a:ext uri="{FF2B5EF4-FFF2-40B4-BE49-F238E27FC236}">
                <a16:creationId xmlns:a16="http://schemas.microsoft.com/office/drawing/2014/main" id="{AE03DDE5-DBED-644B-B5D8-FB74728142F5}"/>
              </a:ext>
            </a:extLst>
          </p:cNvPr>
          <p:cNvPicPr>
            <a:picLocks noChangeAspect="1"/>
          </p:cNvPicPr>
          <p:nvPr/>
        </p:nvPicPr>
        <p:blipFill>
          <a:blip r:embed="rId3"/>
          <a:stretch>
            <a:fillRect/>
          </a:stretch>
        </p:blipFill>
        <p:spPr>
          <a:xfrm>
            <a:off x="2562061" y="2012274"/>
            <a:ext cx="7067878" cy="4845726"/>
          </a:xfrm>
          <a:prstGeom prst="rect">
            <a:avLst/>
          </a:prstGeom>
        </p:spPr>
      </p:pic>
    </p:spTree>
    <p:extLst>
      <p:ext uri="{BB962C8B-B14F-4D97-AF65-F5344CB8AC3E}">
        <p14:creationId xmlns:p14="http://schemas.microsoft.com/office/powerpoint/2010/main" val="71051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87E15629-919B-8E4A-803E-F9AB0EB485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12" r="9117"/>
          <a:stretch/>
        </p:blipFill>
        <p:spPr bwMode="auto">
          <a:xfrm>
            <a:off x="6346399" y="2253951"/>
            <a:ext cx="5756793" cy="36268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2862322"/>
          </a:xfrm>
          <a:prstGeom prst="rect">
            <a:avLst/>
          </a:prstGeom>
          <a:noFill/>
        </p:spPr>
        <p:txBody>
          <a:bodyPr wrap="square" rtlCol="0">
            <a:spAutoFit/>
          </a:bodyPr>
          <a:lstStyle/>
          <a:p>
            <a:pPr marL="1028700" lvl="1" indent="-571500">
              <a:buFont typeface="Wingdings" panose="05000000000000000000" pitchFamily="2" charset="2"/>
              <a:buChar char="ü"/>
            </a:pPr>
            <a:r>
              <a:rPr lang="pt-BR" sz="3600" dirty="0"/>
              <a:t>Responsabilidades do </a:t>
            </a:r>
            <a:r>
              <a:rPr lang="pt-BR" sz="3600" b="1" i="1" dirty="0" err="1"/>
              <a:t>DevOps</a:t>
            </a:r>
            <a:endParaRPr lang="pt-BR" sz="3600" b="1" i="1" dirty="0"/>
          </a:p>
          <a:p>
            <a:pPr marL="1028700" lvl="1" indent="-571500">
              <a:buFont typeface="Wingdings" panose="05000000000000000000" pitchFamily="2" charset="2"/>
              <a:buChar char="ü"/>
            </a:pPr>
            <a:r>
              <a:rPr lang="pt-BR" sz="3600" dirty="0">
                <a:solidFill>
                  <a:srgbClr val="0070C0"/>
                </a:solidFill>
              </a:rPr>
              <a:t>Antecipar problemas </a:t>
            </a:r>
            <a:r>
              <a:rPr lang="pt-BR" sz="3600" dirty="0"/>
              <a:t>de </a:t>
            </a:r>
            <a:r>
              <a:rPr lang="pt-BR" sz="3600" b="1" dirty="0">
                <a:solidFill>
                  <a:srgbClr val="0070C0"/>
                </a:solidFill>
              </a:rPr>
              <a:t>desempenho</a:t>
            </a:r>
            <a:r>
              <a:rPr lang="pt-BR" sz="3600" dirty="0">
                <a:solidFill>
                  <a:srgbClr val="0070C0"/>
                </a:solidFill>
              </a:rPr>
              <a:t>, </a:t>
            </a:r>
            <a:r>
              <a:rPr lang="pt-BR" sz="3600" b="1" dirty="0">
                <a:solidFill>
                  <a:srgbClr val="0070C0"/>
                </a:solidFill>
              </a:rPr>
              <a:t>segurança</a:t>
            </a:r>
            <a:r>
              <a:rPr lang="pt-BR" sz="3600" dirty="0">
                <a:solidFill>
                  <a:srgbClr val="0070C0"/>
                </a:solidFill>
              </a:rPr>
              <a:t>, </a:t>
            </a:r>
            <a:r>
              <a:rPr lang="pt-BR" sz="3600" b="1" dirty="0">
                <a:solidFill>
                  <a:srgbClr val="0070C0"/>
                </a:solidFill>
              </a:rPr>
              <a:t>incompatibilidades</a:t>
            </a:r>
            <a:r>
              <a:rPr lang="pt-BR" sz="3600" dirty="0">
                <a:solidFill>
                  <a:srgbClr val="0070C0"/>
                </a:solidFill>
              </a:rPr>
              <a:t> </a:t>
            </a:r>
            <a:r>
              <a:rPr lang="pt-BR" sz="3600" dirty="0"/>
              <a:t>com outros sistemas, etc. </a:t>
            </a:r>
          </a:p>
          <a:p>
            <a:br>
              <a:rPr lang="pt-BR" sz="3600" dirty="0"/>
            </a:br>
            <a:endParaRPr lang="pt-BR" sz="3600" dirty="0"/>
          </a:p>
        </p:txBody>
      </p:sp>
      <p:pic>
        <p:nvPicPr>
          <p:cNvPr id="5122" name="Picture 2" descr="Conheça os diferentes tipos de tomada e saiba o porquê de tantos modelos |  Listas | TechTudo">
            <a:extLst>
              <a:ext uri="{FF2B5EF4-FFF2-40B4-BE49-F238E27FC236}">
                <a16:creationId xmlns:a16="http://schemas.microsoft.com/office/drawing/2014/main" id="{B3C0F231-2D59-8F43-B488-34E2433D9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73" y="2253951"/>
            <a:ext cx="4683030" cy="23718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importância da segurança patrimonial nas empresas">
            <a:extLst>
              <a:ext uri="{FF2B5EF4-FFF2-40B4-BE49-F238E27FC236}">
                <a16:creationId xmlns:a16="http://schemas.microsoft.com/office/drawing/2014/main" id="{E071AF07-3B98-CD40-B892-3092D18861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51" r="16550"/>
          <a:stretch/>
        </p:blipFill>
        <p:spPr bwMode="auto">
          <a:xfrm>
            <a:off x="268942" y="4723555"/>
            <a:ext cx="2940424" cy="204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967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r>
              <a:rPr lang="pt-BR" sz="3200" dirty="0"/>
              <a:t>Depois que o código está </a:t>
            </a:r>
            <a:r>
              <a:rPr lang="pt-BR" sz="3200" dirty="0">
                <a:solidFill>
                  <a:srgbClr val="055ABE"/>
                </a:solidFill>
              </a:rPr>
              <a:t>funcionando e devidamente testado, </a:t>
            </a:r>
            <a:r>
              <a:rPr lang="pt-BR" sz="3200" dirty="0"/>
              <a:t>podemos transformar em </a:t>
            </a:r>
            <a:r>
              <a:rPr lang="pt-BR" sz="3200" dirty="0">
                <a:solidFill>
                  <a:srgbClr val="055ABE"/>
                </a:solidFill>
              </a:rPr>
              <a:t>um produto!</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2</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B518F246-38DC-5CC6-EE96-B74F9E8B4485}"/>
              </a:ext>
            </a:extLst>
          </p:cNvPr>
          <p:cNvPicPr>
            <a:picLocks noChangeAspect="1"/>
          </p:cNvPicPr>
          <p:nvPr/>
        </p:nvPicPr>
        <p:blipFill>
          <a:blip r:embed="rId5"/>
          <a:stretch>
            <a:fillRect/>
          </a:stretch>
        </p:blipFill>
        <p:spPr>
          <a:xfrm>
            <a:off x="4717864" y="3429000"/>
            <a:ext cx="3153377" cy="3153377"/>
          </a:xfrm>
          <a:prstGeom prst="rect">
            <a:avLst/>
          </a:prstGeom>
        </p:spPr>
      </p:pic>
    </p:spTree>
    <p:extLst>
      <p:ext uri="{BB962C8B-B14F-4D97-AF65-F5344CB8AC3E}">
        <p14:creationId xmlns:p14="http://schemas.microsoft.com/office/powerpoint/2010/main" val="143282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721875"/>
            <a:ext cx="11931445" cy="3539430"/>
          </a:xfrm>
          <a:prstGeom prst="rect">
            <a:avLst/>
          </a:prstGeom>
          <a:noFill/>
        </p:spPr>
        <p:txBody>
          <a:bodyPr wrap="square" rtlCol="0">
            <a:spAutoFit/>
          </a:bodyPr>
          <a:lstStyle/>
          <a:p>
            <a:pPr marL="1028700" lvl="1" indent="-571500">
              <a:buFont typeface="Wingdings" panose="05000000000000000000" pitchFamily="2" charset="2"/>
              <a:buChar char="ü"/>
            </a:pPr>
            <a:r>
              <a:rPr lang="pt-BR" sz="3600" dirty="0"/>
              <a:t>Responsabilidades do </a:t>
            </a:r>
            <a:r>
              <a:rPr lang="pt-BR" sz="3600" b="1" i="1" dirty="0" err="1"/>
              <a:t>DevOps</a:t>
            </a:r>
            <a:endParaRPr lang="pt-BR" sz="3600" b="1" i="1" dirty="0"/>
          </a:p>
          <a:p>
            <a:pPr marL="1028700" lvl="1" indent="-571500">
              <a:buFont typeface="Wingdings" panose="05000000000000000000" pitchFamily="2" charset="2"/>
              <a:buChar char="ü"/>
            </a:pPr>
            <a:r>
              <a:rPr lang="pt-BR" sz="3600" dirty="0"/>
              <a:t>Trabalhar nos </a:t>
            </a:r>
            <a:r>
              <a:rPr lang="pt-BR" sz="3600" dirty="0">
                <a:solidFill>
                  <a:srgbClr val="0070C0"/>
                </a:solidFill>
              </a:rPr>
              <a:t>scripts de instalação</a:t>
            </a:r>
            <a:r>
              <a:rPr lang="pt-BR" sz="3600" dirty="0"/>
              <a:t>, administração e monitoramento do sistema em produção, </a:t>
            </a:r>
            <a:r>
              <a:rPr lang="pt-BR" sz="3600" dirty="0">
                <a:solidFill>
                  <a:srgbClr val="0070C0"/>
                </a:solidFill>
              </a:rPr>
              <a:t>enquanto ainda é desenvolvido.</a:t>
            </a:r>
          </a:p>
          <a:p>
            <a:br>
              <a:rPr lang="pt-BR" sz="4000" dirty="0"/>
            </a:br>
            <a:endParaRPr lang="pt-BR" sz="4000" dirty="0"/>
          </a:p>
        </p:txBody>
      </p:sp>
      <p:pic>
        <p:nvPicPr>
          <p:cNvPr id="4" name="Picture 2">
            <a:extLst>
              <a:ext uri="{FF2B5EF4-FFF2-40B4-BE49-F238E27FC236}">
                <a16:creationId xmlns:a16="http://schemas.microsoft.com/office/drawing/2014/main" id="{8194515A-63DA-2D44-942B-782DB3C59910}"/>
              </a:ext>
            </a:extLst>
          </p:cNvPr>
          <p:cNvPicPr>
            <a:picLocks noChangeAspect="1"/>
          </p:cNvPicPr>
          <p:nvPr/>
        </p:nvPicPr>
        <p:blipFill>
          <a:blip r:embed="rId3"/>
          <a:stretch>
            <a:fillRect/>
          </a:stretch>
        </p:blipFill>
        <p:spPr>
          <a:xfrm>
            <a:off x="3182587" y="3515020"/>
            <a:ext cx="6524634" cy="3250497"/>
          </a:xfrm>
          <a:prstGeom prst="rect">
            <a:avLst/>
          </a:prstGeom>
        </p:spPr>
      </p:pic>
    </p:spTree>
    <p:extLst>
      <p:ext uri="{BB962C8B-B14F-4D97-AF65-F5344CB8AC3E}">
        <p14:creationId xmlns:p14="http://schemas.microsoft.com/office/powerpoint/2010/main" val="2648697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95003" y="113714"/>
            <a:ext cx="11931445" cy="3785652"/>
          </a:xfrm>
          <a:prstGeom prst="rect">
            <a:avLst/>
          </a:prstGeom>
          <a:noFill/>
        </p:spPr>
        <p:txBody>
          <a:bodyPr wrap="square" rtlCol="0">
            <a:spAutoFit/>
          </a:bodyPr>
          <a:lstStyle/>
          <a:p>
            <a:pPr marL="1028700" lvl="1" indent="-571500">
              <a:buFont typeface="Wingdings" panose="05000000000000000000" pitchFamily="2" charset="2"/>
              <a:buChar char="ü"/>
            </a:pPr>
            <a:r>
              <a:rPr lang="pt-BR" sz="3600" b="1" i="1" dirty="0" err="1"/>
              <a:t>DevOps</a:t>
            </a:r>
            <a:r>
              <a:rPr lang="pt-BR" sz="3600" b="1" i="1" dirty="0"/>
              <a:t> sugere</a:t>
            </a:r>
            <a:r>
              <a:rPr lang="pt-BR" sz="3600" dirty="0"/>
              <a:t> a </a:t>
            </a:r>
            <a:r>
              <a:rPr lang="pt-BR" sz="3600" dirty="0">
                <a:solidFill>
                  <a:srgbClr val="0070C0"/>
                </a:solidFill>
              </a:rPr>
              <a:t>automatização de todos os passos </a:t>
            </a:r>
            <a:r>
              <a:rPr lang="pt-BR" sz="3600" dirty="0"/>
              <a:t>necessários para </a:t>
            </a:r>
            <a:r>
              <a:rPr lang="pt-BR" sz="3600" dirty="0">
                <a:solidFill>
                  <a:srgbClr val="0070C0"/>
                </a:solidFill>
              </a:rPr>
              <a:t>colocar um sistema em produção.  </a:t>
            </a:r>
          </a:p>
          <a:p>
            <a:pPr marL="1028700" lvl="1" indent="-571500">
              <a:buFont typeface="Wingdings" panose="05000000000000000000" pitchFamily="2" charset="2"/>
              <a:buChar char="ü"/>
            </a:pPr>
            <a:r>
              <a:rPr lang="pt-BR" sz="3600" dirty="0"/>
              <a:t>Isso implica na adoção de práticas como</a:t>
            </a:r>
            <a:r>
              <a:rPr lang="pt-BR" sz="3600" dirty="0">
                <a:solidFill>
                  <a:srgbClr val="0070C0"/>
                </a:solidFill>
              </a:rPr>
              <a:t> </a:t>
            </a:r>
            <a:r>
              <a:rPr lang="pt-BR" sz="4400" b="1" i="1" u="sng" dirty="0">
                <a:solidFill>
                  <a:srgbClr val="0070C0"/>
                </a:solidFill>
              </a:rPr>
              <a:t>testes automatizados.</a:t>
            </a:r>
            <a:r>
              <a:rPr lang="pt-BR" sz="4400" b="1" i="1" u="sng" dirty="0"/>
              <a:t> </a:t>
            </a:r>
          </a:p>
          <a:p>
            <a:br>
              <a:rPr lang="pt-BR" sz="3600" dirty="0"/>
            </a:br>
            <a:endParaRPr lang="pt-BR" sz="3600" dirty="0"/>
          </a:p>
        </p:txBody>
      </p:sp>
      <p:pic>
        <p:nvPicPr>
          <p:cNvPr id="7170" name="Picture 2" descr="DIY Factory Fixtures in Pytest – No Factory Boy Needed!">
            <a:extLst>
              <a:ext uri="{FF2B5EF4-FFF2-40B4-BE49-F238E27FC236}">
                <a16:creationId xmlns:a16="http://schemas.microsoft.com/office/drawing/2014/main" id="{4D33CDC1-140B-F44E-8E9B-78B085FA70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26" r="22910" b="11388"/>
          <a:stretch/>
        </p:blipFill>
        <p:spPr bwMode="auto">
          <a:xfrm>
            <a:off x="260555" y="3336125"/>
            <a:ext cx="2748305" cy="27822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rwl/cypress | Nx">
            <a:extLst>
              <a:ext uri="{FF2B5EF4-FFF2-40B4-BE49-F238E27FC236}">
                <a16:creationId xmlns:a16="http://schemas.microsoft.com/office/drawing/2014/main" id="{60E21B0C-D6A5-C9F0-449D-9905FC689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2430" y="4540358"/>
            <a:ext cx="34671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ck A File Server With Karate - Software That Matters">
            <a:extLst>
              <a:ext uri="{FF2B5EF4-FFF2-40B4-BE49-F238E27FC236}">
                <a16:creationId xmlns:a16="http://schemas.microsoft.com/office/drawing/2014/main" id="{D8D69F06-B227-D707-9138-FBA30D387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2620" y="3533651"/>
            <a:ext cx="26860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735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30277" y="85399"/>
            <a:ext cx="11931445" cy="2308324"/>
          </a:xfrm>
          <a:prstGeom prst="rect">
            <a:avLst/>
          </a:prstGeom>
          <a:noFill/>
        </p:spPr>
        <p:txBody>
          <a:bodyPr wrap="square" rtlCol="0">
            <a:spAutoFit/>
          </a:bodyPr>
          <a:lstStyle/>
          <a:p>
            <a:pPr marL="571500" indent="-571500">
              <a:buFont typeface="Wingdings" panose="05000000000000000000" pitchFamily="2" charset="2"/>
              <a:buChar char="ü"/>
            </a:pPr>
            <a:r>
              <a:rPr lang="pt-BR" sz="3600" dirty="0"/>
              <a:t>Mas também adiciona novas práticas e ferramentas </a:t>
            </a:r>
          </a:p>
          <a:p>
            <a:pPr lvl="1"/>
            <a:r>
              <a:rPr lang="pt-BR" sz="3600" dirty="0"/>
              <a:t>como </a:t>
            </a:r>
            <a:r>
              <a:rPr lang="pt-BR" sz="3600" dirty="0">
                <a:solidFill>
                  <a:srgbClr val="0070C0"/>
                </a:solidFill>
              </a:rPr>
              <a:t>Integração Contínua (</a:t>
            </a:r>
            <a:r>
              <a:rPr lang="pt-BR" sz="3600" b="1" i="1" dirty="0" err="1">
                <a:solidFill>
                  <a:srgbClr val="0070C0"/>
                </a:solidFill>
              </a:rPr>
              <a:t>Continuous</a:t>
            </a:r>
            <a:r>
              <a:rPr lang="pt-BR" sz="3600" b="1" i="1" dirty="0">
                <a:solidFill>
                  <a:srgbClr val="0070C0"/>
                </a:solidFill>
              </a:rPr>
              <a:t> </a:t>
            </a:r>
            <a:r>
              <a:rPr lang="pt-BR" sz="3600" b="1" i="1" dirty="0" err="1">
                <a:solidFill>
                  <a:srgbClr val="0070C0"/>
                </a:solidFill>
              </a:rPr>
              <a:t>Integration</a:t>
            </a:r>
            <a:r>
              <a:rPr lang="pt-BR" sz="3600" dirty="0">
                <a:solidFill>
                  <a:srgbClr val="0070C0"/>
                </a:solidFill>
              </a:rPr>
              <a:t>) </a:t>
            </a:r>
            <a:r>
              <a:rPr lang="pt-BR" sz="3600" dirty="0"/>
              <a:t>e </a:t>
            </a:r>
            <a:r>
              <a:rPr lang="pt-BR" sz="3600" dirty="0">
                <a:solidFill>
                  <a:srgbClr val="0070C0"/>
                </a:solidFill>
              </a:rPr>
              <a:t>Deployment Contínuo (</a:t>
            </a:r>
            <a:r>
              <a:rPr lang="pt-BR" sz="3600" b="1" i="1" dirty="0" err="1">
                <a:solidFill>
                  <a:srgbClr val="0070C0"/>
                </a:solidFill>
              </a:rPr>
              <a:t>Continuous</a:t>
            </a:r>
            <a:r>
              <a:rPr lang="pt-BR" sz="3600" b="1" i="1" dirty="0">
                <a:solidFill>
                  <a:srgbClr val="0070C0"/>
                </a:solidFill>
              </a:rPr>
              <a:t> Deployment</a:t>
            </a:r>
            <a:r>
              <a:rPr lang="pt-BR" sz="3600" dirty="0">
                <a:solidFill>
                  <a:srgbClr val="0070C0"/>
                </a:solidFill>
              </a:rPr>
              <a:t>) </a:t>
            </a:r>
            <a:br>
              <a:rPr lang="pt-BR" sz="3600" dirty="0"/>
            </a:br>
            <a:endParaRPr lang="pt-BR" sz="3600" dirty="0"/>
          </a:p>
        </p:txBody>
      </p:sp>
      <p:pic>
        <p:nvPicPr>
          <p:cNvPr id="8194" name="Picture 2" descr="Travis CI vs Jenkins: Which CI/CD Tool Is Right For You?">
            <a:extLst>
              <a:ext uri="{FF2B5EF4-FFF2-40B4-BE49-F238E27FC236}">
                <a16:creationId xmlns:a16="http://schemas.microsoft.com/office/drawing/2014/main" id="{5934AEA1-0C18-444E-A08D-4CB18276C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55" y="2477734"/>
            <a:ext cx="5701553" cy="34664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Utilizando Travis CI como servidor de integração contínua em projetos  open-source: um exemplo com a linguagem Java | by Mariana Azevedo | Medium">
            <a:extLst>
              <a:ext uri="{FF2B5EF4-FFF2-40B4-BE49-F238E27FC236}">
                <a16:creationId xmlns:a16="http://schemas.microsoft.com/office/drawing/2014/main" id="{815CE351-C5F6-3F41-8112-79D1F8684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081" y="2309711"/>
            <a:ext cx="4613732" cy="241761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2" descr="Ícone&#10;&#10;Descrição gerada automaticamente">
            <a:extLst>
              <a:ext uri="{FF2B5EF4-FFF2-40B4-BE49-F238E27FC236}">
                <a16:creationId xmlns:a16="http://schemas.microsoft.com/office/drawing/2014/main" id="{65B26B4A-B57F-4E2D-943F-9597403742FB}"/>
              </a:ext>
            </a:extLst>
          </p:cNvPr>
          <p:cNvPicPr>
            <a:picLocks noChangeAspect="1"/>
          </p:cNvPicPr>
          <p:nvPr/>
        </p:nvPicPr>
        <p:blipFill>
          <a:blip r:embed="rId5"/>
          <a:stretch>
            <a:fillRect/>
          </a:stretch>
        </p:blipFill>
        <p:spPr>
          <a:xfrm>
            <a:off x="9176845" y="4215086"/>
            <a:ext cx="2491828" cy="2483069"/>
          </a:xfrm>
          <a:prstGeom prst="rect">
            <a:avLst/>
          </a:prstGeom>
        </p:spPr>
      </p:pic>
    </p:spTree>
    <p:extLst>
      <p:ext uri="{BB962C8B-B14F-4D97-AF65-F5344CB8AC3E}">
        <p14:creationId xmlns:p14="http://schemas.microsoft.com/office/powerpoint/2010/main" val="1377165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60555" y="270613"/>
            <a:ext cx="11211009" cy="5078313"/>
          </a:xfrm>
          <a:prstGeom prst="rect">
            <a:avLst/>
          </a:prstGeom>
          <a:noFill/>
        </p:spPr>
        <p:txBody>
          <a:bodyPr wrap="square" rtlCol="0">
            <a:spAutoFit/>
          </a:bodyPr>
          <a:lstStyle/>
          <a:p>
            <a:pPr marL="857250" indent="-857250">
              <a:buFont typeface="Wingdings" panose="05000000000000000000" pitchFamily="2" charset="2"/>
              <a:buChar char="ü"/>
            </a:pPr>
            <a:r>
              <a:rPr lang="pt-BR" sz="3600" b="1" dirty="0">
                <a:solidFill>
                  <a:srgbClr val="0070C0"/>
                </a:solidFill>
              </a:rPr>
              <a:t>“Concluído” significa pronto para entrega</a:t>
            </a:r>
            <a:r>
              <a:rPr lang="pt-BR" sz="3600" dirty="0">
                <a:solidFill>
                  <a:srgbClr val="0070C0"/>
                </a:solidFill>
              </a:rPr>
              <a:t>. </a:t>
            </a:r>
            <a:r>
              <a:rPr lang="pt-BR" sz="3600" dirty="0"/>
              <a:t>Com frequência, desenvolvedores dizem que uma nova funcionalidade está pronta. Porém, ao serem questionados se ela pode entrar em produção, surgem pequenas pendências</a:t>
            </a:r>
          </a:p>
          <a:p>
            <a:pPr marL="1314450" lvl="1" indent="-857250">
              <a:buFont typeface="Wingdings" panose="05000000000000000000" pitchFamily="2" charset="2"/>
              <a:buChar char="ü"/>
            </a:pPr>
            <a:r>
              <a:rPr lang="pt-BR" sz="3600" dirty="0"/>
              <a:t>Falta testar?</a:t>
            </a:r>
          </a:p>
          <a:p>
            <a:pPr marL="1314450" lvl="1" indent="-857250">
              <a:buFont typeface="Wingdings" panose="05000000000000000000" pitchFamily="2" charset="2"/>
              <a:buChar char="ü"/>
            </a:pPr>
            <a:r>
              <a:rPr lang="pt-BR" sz="3600" dirty="0"/>
              <a:t>Falta instalar no ambiente real?</a:t>
            </a:r>
          </a:p>
          <a:p>
            <a:pPr marL="1771650" lvl="2" indent="-857250">
              <a:buFont typeface="Wingdings" panose="05000000000000000000" pitchFamily="2" charset="2"/>
              <a:buChar char="ü"/>
            </a:pPr>
            <a:r>
              <a:rPr lang="pt-BR" sz="3600" dirty="0">
                <a:solidFill>
                  <a:srgbClr val="FF0000"/>
                </a:solidFill>
              </a:rPr>
              <a:t>Então não está pronta!!</a:t>
            </a:r>
          </a:p>
          <a:p>
            <a:pPr marL="857250" indent="-857250">
              <a:buBlip>
                <a:blip r:embed="rId3"/>
              </a:buBlip>
            </a:pPr>
            <a:endParaRPr lang="pt-BR" sz="3600" dirty="0"/>
          </a:p>
        </p:txBody>
      </p:sp>
    </p:spTree>
    <p:extLst>
      <p:ext uri="{BB962C8B-B14F-4D97-AF65-F5344CB8AC3E}">
        <p14:creationId xmlns:p14="http://schemas.microsoft.com/office/powerpoint/2010/main" val="2150126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60555" y="167622"/>
            <a:ext cx="11931445" cy="646331"/>
          </a:xfrm>
          <a:prstGeom prst="rect">
            <a:avLst/>
          </a:prstGeom>
          <a:noFill/>
        </p:spPr>
        <p:txBody>
          <a:bodyPr wrap="square" rtlCol="0">
            <a:spAutoFit/>
          </a:bodyPr>
          <a:lstStyle/>
          <a:p>
            <a:pPr marL="857250" indent="-857250">
              <a:buFont typeface="Wingdings" panose="05000000000000000000" pitchFamily="2" charset="2"/>
              <a:buChar char="ü"/>
            </a:pPr>
            <a:r>
              <a:rPr lang="pt-BR" sz="3600" b="1" dirty="0">
                <a:solidFill>
                  <a:srgbClr val="0070C0"/>
                </a:solidFill>
              </a:rPr>
              <a:t>Todos são responsáveis pela entrega do software</a:t>
            </a:r>
            <a:r>
              <a:rPr lang="pt-BR" sz="3600" dirty="0">
                <a:solidFill>
                  <a:srgbClr val="0070C0"/>
                </a:solidFill>
              </a:rPr>
              <a:t>. </a:t>
            </a:r>
          </a:p>
        </p:txBody>
      </p:sp>
      <p:pic>
        <p:nvPicPr>
          <p:cNvPr id="1030" name="Picture 6" descr="Práticas que todo desenvolvedor que não trabalha em uma equipe deveria  seguir | Blog TreinaWeb">
            <a:extLst>
              <a:ext uri="{FF2B5EF4-FFF2-40B4-BE49-F238E27FC236}">
                <a16:creationId xmlns:a16="http://schemas.microsoft.com/office/drawing/2014/main" id="{331C0A6D-9FB2-4B27-9E50-757DFBC04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892" y="1034049"/>
            <a:ext cx="6423660" cy="562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232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30277" y="1634412"/>
            <a:ext cx="11931445" cy="4062651"/>
          </a:xfrm>
          <a:prstGeom prst="rect">
            <a:avLst/>
          </a:prstGeom>
          <a:noFill/>
        </p:spPr>
        <p:txBody>
          <a:bodyPr wrap="square" rtlCol="0">
            <a:spAutoFit/>
          </a:bodyPr>
          <a:lstStyle/>
          <a:p>
            <a:pPr marL="1143000" indent="-1143000">
              <a:buFont typeface="Wingdings" panose="05000000000000000000" pitchFamily="2" charset="2"/>
              <a:buChar char="ü"/>
            </a:pPr>
            <a:r>
              <a:rPr lang="pt-BR" sz="9600" dirty="0"/>
              <a:t>Integração Contínua (CI)</a:t>
            </a:r>
          </a:p>
          <a:p>
            <a:pPr marL="1314450" lvl="1" indent="-857250">
              <a:buFont typeface="Wingdings" panose="05000000000000000000" pitchFamily="2" charset="2"/>
              <a:buChar char="ü"/>
            </a:pPr>
            <a:endParaRPr lang="pt-BR" sz="6600" dirty="0"/>
          </a:p>
        </p:txBody>
      </p:sp>
    </p:spTree>
    <p:extLst>
      <p:ext uri="{BB962C8B-B14F-4D97-AF65-F5344CB8AC3E}">
        <p14:creationId xmlns:p14="http://schemas.microsoft.com/office/powerpoint/2010/main" val="2524387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30277" y="329990"/>
            <a:ext cx="11931445" cy="2369880"/>
          </a:xfrm>
          <a:prstGeom prst="rect">
            <a:avLst/>
          </a:prstGeom>
          <a:noFill/>
        </p:spPr>
        <p:txBody>
          <a:bodyPr wrap="square" rtlCol="0">
            <a:spAutoFit/>
          </a:bodyPr>
          <a:lstStyle/>
          <a:p>
            <a:pPr marL="857250" indent="-857250">
              <a:buFont typeface="Wingdings" panose="05000000000000000000" pitchFamily="2" charset="2"/>
              <a:buChar char="ü"/>
            </a:pPr>
            <a:r>
              <a:rPr lang="pt-BR" sz="4000" dirty="0"/>
              <a:t>Tradicionalmente, os desenvolvedores criavam </a:t>
            </a:r>
          </a:p>
          <a:p>
            <a:pPr lvl="1"/>
            <a:r>
              <a:rPr lang="pt-BR" sz="4000" dirty="0"/>
              <a:t>	suas funcionalidade em </a:t>
            </a:r>
            <a:r>
              <a:rPr lang="pt-BR" sz="4000" b="1" i="1" dirty="0" err="1">
                <a:solidFill>
                  <a:srgbClr val="0070C0"/>
                </a:solidFill>
              </a:rPr>
              <a:t>branches</a:t>
            </a:r>
            <a:r>
              <a:rPr lang="pt-BR" sz="4000" b="1" i="1" dirty="0">
                <a:solidFill>
                  <a:srgbClr val="0070C0"/>
                </a:solidFill>
              </a:rPr>
              <a:t>.</a:t>
            </a:r>
          </a:p>
          <a:p>
            <a:pPr marL="1314450" lvl="1" indent="-857250">
              <a:buFont typeface="Wingdings" panose="05000000000000000000" pitchFamily="2" charset="2"/>
              <a:buChar char="ü"/>
            </a:pPr>
            <a:r>
              <a:rPr lang="pt-BR" sz="2400" dirty="0" err="1"/>
              <a:t>Sub-diretório</a:t>
            </a:r>
            <a:r>
              <a:rPr lang="pt-BR" sz="2400" dirty="0"/>
              <a:t> interno e virtual, gerenciado pelo sistema de controle de versões</a:t>
            </a:r>
            <a:endParaRPr lang="pt-BR" sz="5400" dirty="0"/>
          </a:p>
          <a:p>
            <a:pPr marL="1028700" lvl="1" indent="-571500">
              <a:buFont typeface="Wingdings" panose="05000000000000000000" pitchFamily="2" charset="2"/>
              <a:buChar char="ü"/>
            </a:pPr>
            <a:endParaRPr lang="pt-BR" sz="4000" dirty="0"/>
          </a:p>
        </p:txBody>
      </p:sp>
      <p:pic>
        <p:nvPicPr>
          <p:cNvPr id="13314" name="Picture 2" descr="ADESIVO DE PAREDE - GALHOS SECOS - CÓD:37">
            <a:extLst>
              <a:ext uri="{FF2B5EF4-FFF2-40B4-BE49-F238E27FC236}">
                <a16:creationId xmlns:a16="http://schemas.microsoft.com/office/drawing/2014/main" id="{A264D647-A8D9-E546-BA28-9C6A1EEEE8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103"/>
          <a:stretch/>
        </p:blipFill>
        <p:spPr bwMode="auto">
          <a:xfrm>
            <a:off x="2958717" y="2031029"/>
            <a:ext cx="6587753" cy="473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247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043FF10-5AE5-5D44-8515-9CBC63D3C30B}"/>
              </a:ext>
            </a:extLst>
          </p:cNvPr>
          <p:cNvGrpSpPr/>
          <p:nvPr/>
        </p:nvGrpSpPr>
        <p:grpSpPr>
          <a:xfrm>
            <a:off x="4781099" y="1138329"/>
            <a:ext cx="5678256" cy="5259518"/>
            <a:chOff x="2591873" y="313750"/>
            <a:chExt cx="6587753" cy="6230501"/>
          </a:xfrm>
        </p:grpSpPr>
        <p:pic>
          <p:nvPicPr>
            <p:cNvPr id="4" name="Picture 2" descr="ADESIVO DE PAREDE - GALHOS SECOS - CÓD:37">
              <a:extLst>
                <a:ext uri="{FF2B5EF4-FFF2-40B4-BE49-F238E27FC236}">
                  <a16:creationId xmlns:a16="http://schemas.microsoft.com/office/drawing/2014/main" id="{C520B293-21C1-DF44-9152-D76111745D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23"/>
            <a:stretch/>
          </p:blipFill>
          <p:spPr bwMode="auto">
            <a:xfrm>
              <a:off x="2591873" y="313750"/>
              <a:ext cx="6587753" cy="62305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E8534F6-5059-1B45-8A33-A6BF5DE427E7}"/>
                </a:ext>
              </a:extLst>
            </p:cNvPr>
            <p:cNvSpPr/>
            <p:nvPr/>
          </p:nvSpPr>
          <p:spPr>
            <a:xfrm>
              <a:off x="5751444" y="5187820"/>
              <a:ext cx="417958" cy="13564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3" name="TextBox 12">
            <a:extLst>
              <a:ext uri="{FF2B5EF4-FFF2-40B4-BE49-F238E27FC236}">
                <a16:creationId xmlns:a16="http://schemas.microsoft.com/office/drawing/2014/main" id="{80214C85-4602-A64F-8A18-B940445EC2CA}"/>
              </a:ext>
            </a:extLst>
          </p:cNvPr>
          <p:cNvSpPr txBox="1"/>
          <p:nvPr/>
        </p:nvSpPr>
        <p:spPr>
          <a:xfrm>
            <a:off x="260555" y="92483"/>
            <a:ext cx="11931445" cy="1323439"/>
          </a:xfrm>
          <a:prstGeom prst="rect">
            <a:avLst/>
          </a:prstGeom>
          <a:noFill/>
        </p:spPr>
        <p:txBody>
          <a:bodyPr wrap="square" rtlCol="0">
            <a:spAutoFit/>
          </a:bodyPr>
          <a:lstStyle/>
          <a:p>
            <a:pPr marL="857250" indent="-857250">
              <a:buFont typeface="Wingdings" panose="05000000000000000000" pitchFamily="2" charset="2"/>
              <a:buChar char="ü"/>
            </a:pPr>
            <a:r>
              <a:rPr lang="pt-BR" sz="4000" dirty="0"/>
              <a:t>O </a:t>
            </a:r>
            <a:r>
              <a:rPr lang="pt-BR" sz="4000" b="1" i="1" dirty="0" err="1">
                <a:solidFill>
                  <a:srgbClr val="055ABE"/>
                </a:solidFill>
              </a:rPr>
              <a:t>branch</a:t>
            </a:r>
            <a:r>
              <a:rPr lang="pt-BR" sz="4000" dirty="0"/>
              <a:t> principal é conhecido como </a:t>
            </a:r>
            <a:r>
              <a:rPr lang="pt-BR" sz="4000" b="1" i="1" dirty="0" err="1">
                <a:solidFill>
                  <a:srgbClr val="055ABE"/>
                </a:solidFill>
              </a:rPr>
              <a:t>master</a:t>
            </a:r>
            <a:r>
              <a:rPr lang="pt-BR" sz="4000" b="1" i="1" dirty="0"/>
              <a:t> </a:t>
            </a:r>
            <a:r>
              <a:rPr lang="pt-BR" sz="4000" b="1" i="1" dirty="0">
                <a:solidFill>
                  <a:srgbClr val="055ABE"/>
                </a:solidFill>
              </a:rPr>
              <a:t>(Quando se usa o</a:t>
            </a:r>
            <a:r>
              <a:rPr lang="pt-BR" sz="4000" b="1" i="1" dirty="0"/>
              <a:t> </a:t>
            </a:r>
            <a:r>
              <a:rPr lang="pt-BR" sz="4000" b="1" i="1" dirty="0" err="1">
                <a:solidFill>
                  <a:srgbClr val="055ABE"/>
                </a:solidFill>
              </a:rPr>
              <a:t>Git</a:t>
            </a:r>
            <a:r>
              <a:rPr lang="pt-BR" sz="4000" b="1" i="1" dirty="0">
                <a:solidFill>
                  <a:srgbClr val="055ABE"/>
                </a:solidFill>
              </a:rPr>
              <a:t>)</a:t>
            </a:r>
          </a:p>
        </p:txBody>
      </p:sp>
      <p:sp>
        <p:nvSpPr>
          <p:cNvPr id="5" name="TextBox 4">
            <a:extLst>
              <a:ext uri="{FF2B5EF4-FFF2-40B4-BE49-F238E27FC236}">
                <a16:creationId xmlns:a16="http://schemas.microsoft.com/office/drawing/2014/main" id="{E79A8B6B-5B37-1140-8EC8-43B9197D2B21}"/>
              </a:ext>
            </a:extLst>
          </p:cNvPr>
          <p:cNvSpPr txBox="1"/>
          <p:nvPr/>
        </p:nvSpPr>
        <p:spPr>
          <a:xfrm>
            <a:off x="4105093" y="5751516"/>
            <a:ext cx="1609470" cy="646331"/>
          </a:xfrm>
          <a:prstGeom prst="rect">
            <a:avLst/>
          </a:prstGeom>
          <a:noFill/>
        </p:spPr>
        <p:txBody>
          <a:bodyPr wrap="square" rtlCol="0">
            <a:spAutoFit/>
          </a:bodyPr>
          <a:lstStyle/>
          <a:p>
            <a:r>
              <a:rPr lang="pt-BR" sz="3600" dirty="0"/>
              <a:t>Master </a:t>
            </a:r>
          </a:p>
        </p:txBody>
      </p:sp>
      <p:cxnSp>
        <p:nvCxnSpPr>
          <p:cNvPr id="7" name="Straight Arrow Connector 6">
            <a:extLst>
              <a:ext uri="{FF2B5EF4-FFF2-40B4-BE49-F238E27FC236}">
                <a16:creationId xmlns:a16="http://schemas.microsoft.com/office/drawing/2014/main" id="{A159246F-984B-D044-AA39-7F865A739035}"/>
              </a:ext>
            </a:extLst>
          </p:cNvPr>
          <p:cNvCxnSpPr/>
          <p:nvPr/>
        </p:nvCxnSpPr>
        <p:spPr>
          <a:xfrm>
            <a:off x="5714563" y="6074681"/>
            <a:ext cx="143435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36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30277" y="1372498"/>
            <a:ext cx="11931445" cy="3170099"/>
          </a:xfrm>
          <a:prstGeom prst="rect">
            <a:avLst/>
          </a:prstGeom>
          <a:noFill/>
        </p:spPr>
        <p:txBody>
          <a:bodyPr wrap="square" rtlCol="0">
            <a:spAutoFit/>
          </a:bodyPr>
          <a:lstStyle/>
          <a:p>
            <a:pPr marL="857250" indent="-857250">
              <a:buFont typeface="Wingdings" panose="05000000000000000000" pitchFamily="2" charset="2"/>
              <a:buChar char="ü"/>
            </a:pPr>
            <a:r>
              <a:rPr lang="pt-BR" sz="4000" dirty="0"/>
              <a:t>Cada desenvolvedor poderia implementar uma nova funcionalidade em um seu próprio </a:t>
            </a:r>
            <a:r>
              <a:rPr lang="pt-BR" sz="4000" b="1" i="1" dirty="0" err="1">
                <a:solidFill>
                  <a:srgbClr val="0070C0"/>
                </a:solidFill>
              </a:rPr>
              <a:t>branch</a:t>
            </a:r>
            <a:r>
              <a:rPr lang="pt-BR" sz="4000" dirty="0">
                <a:solidFill>
                  <a:srgbClr val="0070C0"/>
                </a:solidFill>
              </a:rPr>
              <a:t>,</a:t>
            </a:r>
            <a:r>
              <a:rPr lang="pt-BR" sz="4000" dirty="0"/>
              <a:t> chamado de </a:t>
            </a:r>
            <a:r>
              <a:rPr lang="pt-BR" sz="4000" b="1" i="1" dirty="0" err="1">
                <a:solidFill>
                  <a:srgbClr val="0070C0"/>
                </a:solidFill>
              </a:rPr>
              <a:t>feature</a:t>
            </a:r>
            <a:r>
              <a:rPr lang="pt-BR" sz="4000" b="1" i="1" dirty="0">
                <a:solidFill>
                  <a:srgbClr val="0070C0"/>
                </a:solidFill>
              </a:rPr>
              <a:t> </a:t>
            </a:r>
            <a:r>
              <a:rPr lang="pt-BR" sz="4000" b="1" i="1" dirty="0" err="1">
                <a:solidFill>
                  <a:srgbClr val="0070C0"/>
                </a:solidFill>
              </a:rPr>
              <a:t>branch</a:t>
            </a:r>
            <a:r>
              <a:rPr lang="pt-BR" sz="4000" dirty="0">
                <a:solidFill>
                  <a:srgbClr val="0070C0"/>
                </a:solidFill>
              </a:rPr>
              <a:t>.</a:t>
            </a:r>
          </a:p>
          <a:p>
            <a:pPr marL="857250" indent="-857250">
              <a:buFont typeface="Wingdings" panose="05000000000000000000" pitchFamily="2" charset="2"/>
              <a:buChar char="ü"/>
            </a:pPr>
            <a:r>
              <a:rPr lang="pt-BR" sz="4000" dirty="0"/>
              <a:t>E poderiam ficar muito tempo </a:t>
            </a:r>
            <a:r>
              <a:rPr lang="pt-BR" sz="4000" b="1" i="1" dirty="0" err="1">
                <a:solidFill>
                  <a:srgbClr val="0070C0"/>
                </a:solidFill>
              </a:rPr>
              <a:t>commitando</a:t>
            </a:r>
            <a:r>
              <a:rPr lang="pt-BR" sz="4000" dirty="0"/>
              <a:t> no seu </a:t>
            </a:r>
            <a:r>
              <a:rPr lang="pt-BR" sz="4000" b="1" i="1" dirty="0" err="1">
                <a:solidFill>
                  <a:srgbClr val="0070C0"/>
                </a:solidFill>
              </a:rPr>
              <a:t>branch</a:t>
            </a:r>
            <a:r>
              <a:rPr lang="pt-BR" sz="4000" b="1" i="1" dirty="0"/>
              <a:t> </a:t>
            </a:r>
            <a:r>
              <a:rPr lang="pt-BR" sz="4000" dirty="0"/>
              <a:t>local</a:t>
            </a:r>
          </a:p>
        </p:txBody>
      </p:sp>
      <p:pic>
        <p:nvPicPr>
          <p:cNvPr id="17410" name="Picture 2" descr="Pin de Ruthe em Memes | Imagens memes, Memes engraçados whatsapp, Memes">
            <a:extLst>
              <a:ext uri="{FF2B5EF4-FFF2-40B4-BE49-F238E27FC236}">
                <a16:creationId xmlns:a16="http://schemas.microsoft.com/office/drawing/2014/main" id="{4D9A3E34-E5F9-A849-BBEB-2A8167FA3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053" y="3842901"/>
            <a:ext cx="4847227" cy="286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711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60555" y="2241917"/>
            <a:ext cx="11931445" cy="2800767"/>
          </a:xfrm>
          <a:prstGeom prst="rect">
            <a:avLst/>
          </a:prstGeom>
          <a:noFill/>
        </p:spPr>
        <p:txBody>
          <a:bodyPr wrap="square" rtlCol="0">
            <a:spAutoFit/>
          </a:bodyPr>
          <a:lstStyle/>
          <a:p>
            <a:pPr marL="857250" indent="-857250">
              <a:buFont typeface="Wingdings" panose="05000000000000000000" pitchFamily="2" charset="2"/>
              <a:buChar char="ü"/>
            </a:pPr>
            <a:r>
              <a:rPr lang="pt-BR" sz="4400" dirty="0"/>
              <a:t>Com sua funcionalidade terminada, ela deveria ser integrada ao </a:t>
            </a:r>
            <a:r>
              <a:rPr lang="pt-BR" sz="4400" b="1" i="1" dirty="0" err="1">
                <a:solidFill>
                  <a:srgbClr val="0070C0"/>
                </a:solidFill>
              </a:rPr>
              <a:t>branch</a:t>
            </a:r>
            <a:r>
              <a:rPr lang="pt-BR" sz="4400" b="1" i="1" dirty="0">
                <a:solidFill>
                  <a:srgbClr val="0070C0"/>
                </a:solidFill>
              </a:rPr>
              <a:t> principal</a:t>
            </a:r>
            <a:r>
              <a:rPr lang="pt-BR" sz="4400" dirty="0"/>
              <a:t>, isto é, </a:t>
            </a:r>
            <a:r>
              <a:rPr lang="pt-BR" sz="4400" b="1" i="1" dirty="0">
                <a:solidFill>
                  <a:srgbClr val="0070C0"/>
                </a:solidFill>
              </a:rPr>
              <a:t>o </a:t>
            </a:r>
            <a:r>
              <a:rPr lang="pt-BR" sz="4400" b="1" i="1" dirty="0" err="1">
                <a:solidFill>
                  <a:srgbClr val="0070C0"/>
                </a:solidFill>
              </a:rPr>
              <a:t>master</a:t>
            </a:r>
            <a:r>
              <a:rPr lang="pt-BR" sz="4400" b="1" i="1" dirty="0">
                <a:solidFill>
                  <a:srgbClr val="0070C0"/>
                </a:solidFill>
              </a:rPr>
              <a:t> </a:t>
            </a:r>
            <a:r>
              <a:rPr lang="pt-BR" sz="4400" b="1" i="1" dirty="0" err="1">
                <a:solidFill>
                  <a:srgbClr val="0070C0"/>
                </a:solidFill>
              </a:rPr>
              <a:t>branch</a:t>
            </a:r>
            <a:r>
              <a:rPr lang="pt-BR" sz="4400" b="1" i="1" dirty="0">
                <a:solidFill>
                  <a:srgbClr val="0070C0"/>
                </a:solidFill>
              </a:rPr>
              <a:t>.</a:t>
            </a:r>
          </a:p>
          <a:p>
            <a:pPr marL="857250" indent="-857250">
              <a:buFont typeface="Wingdings" panose="05000000000000000000" pitchFamily="2" charset="2"/>
              <a:buChar char="ü"/>
            </a:pPr>
            <a:r>
              <a:rPr lang="pt-BR" sz="4400" dirty="0"/>
              <a:t>Feito através do </a:t>
            </a:r>
            <a:r>
              <a:rPr lang="pt-BR" sz="4400" b="1" i="1" dirty="0" err="1">
                <a:solidFill>
                  <a:srgbClr val="0070C0"/>
                </a:solidFill>
              </a:rPr>
              <a:t>git</a:t>
            </a:r>
            <a:r>
              <a:rPr lang="pt-BR" sz="4400" b="1" i="1" dirty="0">
                <a:solidFill>
                  <a:srgbClr val="0070C0"/>
                </a:solidFill>
              </a:rPr>
              <a:t> merge</a:t>
            </a:r>
            <a:endParaRPr lang="pt-BR" sz="4400" dirty="0">
              <a:solidFill>
                <a:srgbClr val="0070C0"/>
              </a:solidFill>
            </a:endParaRPr>
          </a:p>
        </p:txBody>
      </p:sp>
    </p:spTree>
    <p:extLst>
      <p:ext uri="{BB962C8B-B14F-4D97-AF65-F5344CB8AC3E}">
        <p14:creationId xmlns:p14="http://schemas.microsoft.com/office/powerpoint/2010/main" val="1737926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1028700" lvl="1" indent="-571500" algn="l">
              <a:buFont typeface="Wingdings" panose="05000000000000000000" pitchFamily="2" charset="2"/>
              <a:buChar char="ü"/>
            </a:pPr>
            <a:r>
              <a:rPr lang="pt-BR" sz="4000" dirty="0"/>
              <a:t>Liberação </a:t>
            </a:r>
            <a:r>
              <a:rPr lang="pt-BR" sz="4000" dirty="0">
                <a:solidFill>
                  <a:srgbClr val="055ABE"/>
                </a:solidFill>
              </a:rPr>
              <a:t>(</a:t>
            </a:r>
            <a:r>
              <a:rPr lang="pt-BR" sz="4000" b="1" i="1" dirty="0">
                <a:solidFill>
                  <a:srgbClr val="055ABE"/>
                </a:solidFill>
              </a:rPr>
              <a:t>Release</a:t>
            </a:r>
            <a:r>
              <a:rPr lang="pt-BR" sz="4000" dirty="0">
                <a:solidFill>
                  <a:srgbClr val="055ABE"/>
                </a:solidFill>
              </a:rPr>
              <a:t>)</a:t>
            </a:r>
          </a:p>
          <a:p>
            <a:pPr marL="1028700" lvl="1" indent="-571500" algn="l">
              <a:buFont typeface="Wingdings" panose="05000000000000000000" pitchFamily="2" charset="2"/>
              <a:buChar char="ü"/>
            </a:pPr>
            <a:r>
              <a:rPr lang="pt-BR" sz="4000" dirty="0"/>
              <a:t>Implantação </a:t>
            </a:r>
            <a:r>
              <a:rPr lang="pt-BR" sz="4000" dirty="0">
                <a:solidFill>
                  <a:srgbClr val="055ABE"/>
                </a:solidFill>
              </a:rPr>
              <a:t>(</a:t>
            </a:r>
            <a:r>
              <a:rPr lang="pt-BR" sz="4000" b="1" i="1" dirty="0" err="1">
                <a:solidFill>
                  <a:srgbClr val="055ABE"/>
                </a:solidFill>
              </a:rPr>
              <a:t>Deploy</a:t>
            </a:r>
            <a:r>
              <a:rPr lang="pt-BR" sz="4000" dirty="0">
                <a:solidFill>
                  <a:srgbClr val="055ABE"/>
                </a:solidFill>
              </a:rPr>
              <a:t>)</a:t>
            </a:r>
          </a:p>
          <a:p>
            <a:pPr marL="1028700" lvl="1" indent="-571500" algn="l">
              <a:buFont typeface="Wingdings" panose="05000000000000000000" pitchFamily="2" charset="2"/>
              <a:buChar char="ü"/>
            </a:pPr>
            <a:r>
              <a:rPr lang="pt-BR" sz="4000" dirty="0"/>
              <a:t>Entrega </a:t>
            </a:r>
            <a:r>
              <a:rPr lang="pt-BR" sz="4000" dirty="0">
                <a:solidFill>
                  <a:srgbClr val="055ABE"/>
                </a:solidFill>
              </a:rPr>
              <a:t>(</a:t>
            </a:r>
            <a:r>
              <a:rPr lang="pt-BR" sz="4000" b="1" i="1" dirty="0">
                <a:solidFill>
                  <a:srgbClr val="055ABE"/>
                </a:solidFill>
              </a:rPr>
              <a:t>Delivery</a:t>
            </a:r>
            <a:r>
              <a:rPr lang="pt-BR" sz="4000" dirty="0">
                <a:solidFill>
                  <a:srgbClr val="055ABE"/>
                </a:solidFill>
              </a:rPr>
              <a:t>)</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3</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Imagem 8">
            <a:extLst>
              <a:ext uri="{FF2B5EF4-FFF2-40B4-BE49-F238E27FC236}">
                <a16:creationId xmlns:a16="http://schemas.microsoft.com/office/drawing/2014/main" id="{B518F246-38DC-5CC6-EE96-B74F9E8B4485}"/>
              </a:ext>
            </a:extLst>
          </p:cNvPr>
          <p:cNvPicPr>
            <a:picLocks noChangeAspect="1"/>
          </p:cNvPicPr>
          <p:nvPr/>
        </p:nvPicPr>
        <p:blipFill>
          <a:blip r:embed="rId5"/>
          <a:stretch>
            <a:fillRect/>
          </a:stretch>
        </p:blipFill>
        <p:spPr>
          <a:xfrm>
            <a:off x="6514306" y="2325370"/>
            <a:ext cx="4192587" cy="4192587"/>
          </a:xfrm>
          <a:prstGeom prst="rect">
            <a:avLst/>
          </a:prstGeom>
        </p:spPr>
      </p:pic>
    </p:spTree>
    <p:extLst>
      <p:ext uri="{BB962C8B-B14F-4D97-AF65-F5344CB8AC3E}">
        <p14:creationId xmlns:p14="http://schemas.microsoft.com/office/powerpoint/2010/main" val="707279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60554" y="113714"/>
            <a:ext cx="11931445" cy="3847207"/>
          </a:xfrm>
          <a:prstGeom prst="rect">
            <a:avLst/>
          </a:prstGeom>
          <a:noFill/>
        </p:spPr>
        <p:txBody>
          <a:bodyPr wrap="square" rtlCol="0">
            <a:spAutoFit/>
          </a:bodyPr>
          <a:lstStyle/>
          <a:p>
            <a:pPr marL="857250" indent="-857250">
              <a:buFont typeface="Wingdings" panose="05000000000000000000" pitchFamily="2" charset="2"/>
              <a:buChar char="ü"/>
            </a:pPr>
            <a:r>
              <a:rPr lang="pt-BR" sz="4000" dirty="0"/>
              <a:t>Na realidade essa situação só traz conflitos e problemas, conhecidos como:</a:t>
            </a:r>
          </a:p>
          <a:p>
            <a:pPr marL="1314450" lvl="1" indent="-857250">
              <a:buFont typeface="Wingdings" panose="05000000000000000000" pitchFamily="2" charset="2"/>
              <a:buChar char="ü"/>
            </a:pPr>
            <a:r>
              <a:rPr lang="pt-BR" sz="4000" dirty="0">
                <a:solidFill>
                  <a:srgbClr val="0070C0"/>
                </a:solidFill>
              </a:rPr>
              <a:t>Conflitos de integração</a:t>
            </a:r>
          </a:p>
          <a:p>
            <a:pPr marL="1314450" lvl="1" indent="-857250">
              <a:buFont typeface="Wingdings" panose="05000000000000000000" pitchFamily="2" charset="2"/>
              <a:buChar char="ü"/>
            </a:pPr>
            <a:r>
              <a:rPr lang="pt-BR" sz="4000" dirty="0">
                <a:solidFill>
                  <a:srgbClr val="0070C0"/>
                </a:solidFill>
              </a:rPr>
              <a:t>Conflitos de Merge</a:t>
            </a:r>
          </a:p>
          <a:p>
            <a:pPr marL="1314450" lvl="1" indent="-857250">
              <a:buFont typeface="Wingdings" panose="05000000000000000000" pitchFamily="2" charset="2"/>
              <a:buChar char="ü"/>
            </a:pPr>
            <a:r>
              <a:rPr lang="pt-BR" sz="4000" dirty="0">
                <a:solidFill>
                  <a:srgbClr val="0070C0"/>
                </a:solidFill>
              </a:rPr>
              <a:t>Merge </a:t>
            </a:r>
            <a:r>
              <a:rPr lang="pt-BR" sz="4000" dirty="0" err="1">
                <a:solidFill>
                  <a:srgbClr val="0070C0"/>
                </a:solidFill>
              </a:rPr>
              <a:t>Hell</a:t>
            </a:r>
            <a:endParaRPr lang="pt-BR" sz="4000" dirty="0">
              <a:solidFill>
                <a:srgbClr val="0070C0"/>
              </a:solidFill>
            </a:endParaRPr>
          </a:p>
          <a:p>
            <a:pPr marL="1314450" lvl="1" indent="-857250">
              <a:buBlip>
                <a:blip r:embed="rId3"/>
              </a:buBlip>
            </a:pPr>
            <a:endParaRPr lang="pt-BR" sz="4400" dirty="0"/>
          </a:p>
        </p:txBody>
      </p:sp>
      <p:pic>
        <p:nvPicPr>
          <p:cNvPr id="19458" name="Picture 2" descr="MERGE HELL">
            <a:extLst>
              <a:ext uri="{FF2B5EF4-FFF2-40B4-BE49-F238E27FC236}">
                <a16:creationId xmlns:a16="http://schemas.microsoft.com/office/drawing/2014/main" id="{3E0BB029-3698-CE45-A763-0B7448F3F9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907" t="18824" b="14199"/>
          <a:stretch/>
        </p:blipFill>
        <p:spPr bwMode="auto">
          <a:xfrm>
            <a:off x="5987726" y="2147283"/>
            <a:ext cx="5136198" cy="459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626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60555" y="137465"/>
            <a:ext cx="11931445" cy="1015663"/>
          </a:xfrm>
          <a:prstGeom prst="rect">
            <a:avLst/>
          </a:prstGeom>
          <a:noFill/>
        </p:spPr>
        <p:txBody>
          <a:bodyPr wrap="square" rtlCol="0">
            <a:spAutoFit/>
          </a:bodyPr>
          <a:lstStyle/>
          <a:p>
            <a:pPr marL="857250" indent="-857250">
              <a:buFont typeface="Wingdings" panose="05000000000000000000" pitchFamily="2" charset="2"/>
              <a:buChar char="ü"/>
            </a:pPr>
            <a:r>
              <a:rPr lang="pt-BR" sz="6000" dirty="0" err="1">
                <a:solidFill>
                  <a:srgbClr val="0070C0"/>
                </a:solidFill>
              </a:rPr>
              <a:t>Branching</a:t>
            </a:r>
            <a:r>
              <a:rPr lang="pt-BR" sz="6000" dirty="0">
                <a:solidFill>
                  <a:srgbClr val="0070C0"/>
                </a:solidFill>
              </a:rPr>
              <a:t> ocorrendo</a:t>
            </a:r>
            <a:endParaRPr lang="pt-BR" sz="4000" dirty="0">
              <a:solidFill>
                <a:srgbClr val="0070C0"/>
              </a:solidFill>
            </a:endParaRPr>
          </a:p>
        </p:txBody>
      </p:sp>
      <p:pic>
        <p:nvPicPr>
          <p:cNvPr id="2" name="Picture 1">
            <a:extLst>
              <a:ext uri="{FF2B5EF4-FFF2-40B4-BE49-F238E27FC236}">
                <a16:creationId xmlns:a16="http://schemas.microsoft.com/office/drawing/2014/main" id="{3A3FA5D9-FE9F-8448-A6F0-1671D6E6EC71}"/>
              </a:ext>
            </a:extLst>
          </p:cNvPr>
          <p:cNvPicPr>
            <a:picLocks noChangeAspect="1"/>
          </p:cNvPicPr>
          <p:nvPr/>
        </p:nvPicPr>
        <p:blipFill>
          <a:blip r:embed="rId3"/>
          <a:stretch>
            <a:fillRect/>
          </a:stretch>
        </p:blipFill>
        <p:spPr>
          <a:xfrm>
            <a:off x="725035" y="1331108"/>
            <a:ext cx="9915257" cy="5210938"/>
          </a:xfrm>
          <a:prstGeom prst="rect">
            <a:avLst/>
          </a:prstGeom>
        </p:spPr>
      </p:pic>
    </p:spTree>
    <p:extLst>
      <p:ext uri="{BB962C8B-B14F-4D97-AF65-F5344CB8AC3E}">
        <p14:creationId xmlns:p14="http://schemas.microsoft.com/office/powerpoint/2010/main" val="3505744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344384" y="92483"/>
            <a:ext cx="11587061" cy="1107996"/>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t>O que poderia dar errado?</a:t>
            </a:r>
          </a:p>
        </p:txBody>
      </p:sp>
      <p:pic>
        <p:nvPicPr>
          <p:cNvPr id="7" name="Picture 6">
            <a:extLst>
              <a:ext uri="{FF2B5EF4-FFF2-40B4-BE49-F238E27FC236}">
                <a16:creationId xmlns:a16="http://schemas.microsoft.com/office/drawing/2014/main" id="{AE4AB2DE-96C3-634C-993C-08E844C591F4}"/>
              </a:ext>
            </a:extLst>
          </p:cNvPr>
          <p:cNvPicPr>
            <a:picLocks noChangeAspect="1"/>
          </p:cNvPicPr>
          <p:nvPr/>
        </p:nvPicPr>
        <p:blipFill rotWithShape="1">
          <a:blip r:embed="rId3"/>
          <a:srcRect l="3063" t="28293" r="1165" b="8293"/>
          <a:stretch/>
        </p:blipFill>
        <p:spPr>
          <a:xfrm>
            <a:off x="2370974" y="1609649"/>
            <a:ext cx="7189496" cy="4760447"/>
          </a:xfrm>
          <a:prstGeom prst="rect">
            <a:avLst/>
          </a:prstGeom>
        </p:spPr>
      </p:pic>
    </p:spTree>
    <p:extLst>
      <p:ext uri="{BB962C8B-B14F-4D97-AF65-F5344CB8AC3E}">
        <p14:creationId xmlns:p14="http://schemas.microsoft.com/office/powerpoint/2010/main" val="3594355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ogrammer icons set Royalty Free Vector Image">
            <a:extLst>
              <a:ext uri="{FF2B5EF4-FFF2-40B4-BE49-F238E27FC236}">
                <a16:creationId xmlns:a16="http://schemas.microsoft.com/office/drawing/2014/main" id="{5BA7159B-C94D-B64F-8516-D8E60CB3F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636"/>
          <a:stretch/>
        </p:blipFill>
        <p:spPr bwMode="auto">
          <a:xfrm>
            <a:off x="3302002" y="999508"/>
            <a:ext cx="6350000" cy="31796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154379" y="630382"/>
            <a:ext cx="11693939" cy="1446550"/>
          </a:xfrm>
          <a:prstGeom prst="rect">
            <a:avLst/>
          </a:prstGeom>
          <a:noFill/>
        </p:spPr>
        <p:txBody>
          <a:bodyPr wrap="square" rtlCol="0">
            <a:spAutoFit/>
          </a:bodyPr>
          <a:lstStyle/>
          <a:p>
            <a:pPr marL="857250" indent="-857250">
              <a:buFont typeface="Wingdings" panose="05000000000000000000" pitchFamily="2" charset="2"/>
              <a:buChar char="ü"/>
            </a:pPr>
            <a:r>
              <a:rPr lang="pt-BR" sz="4400" dirty="0"/>
              <a:t>Ambos poderiam estar atuando no mesmo arquivo.</a:t>
            </a:r>
          </a:p>
        </p:txBody>
      </p:sp>
      <p:pic>
        <p:nvPicPr>
          <p:cNvPr id="1030" name="Picture 6">
            <a:extLst>
              <a:ext uri="{FF2B5EF4-FFF2-40B4-BE49-F238E27FC236}">
                <a16:creationId xmlns:a16="http://schemas.microsoft.com/office/drawing/2014/main" id="{938B4C37-4BAA-8D4C-BA11-698B8DBE6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102" y="4717025"/>
            <a:ext cx="2086262" cy="208626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6D57798-7C30-0443-9050-178ACE7E4E81}"/>
              </a:ext>
            </a:extLst>
          </p:cNvPr>
          <p:cNvCxnSpPr>
            <a:cxnSpLocks/>
          </p:cNvCxnSpPr>
          <p:nvPr/>
        </p:nvCxnSpPr>
        <p:spPr>
          <a:xfrm>
            <a:off x="4606637" y="4363734"/>
            <a:ext cx="892465" cy="9514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524A6F5-9C33-794A-9899-35DEE13C137D}"/>
              </a:ext>
            </a:extLst>
          </p:cNvPr>
          <p:cNvCxnSpPr>
            <a:cxnSpLocks/>
          </p:cNvCxnSpPr>
          <p:nvPr/>
        </p:nvCxnSpPr>
        <p:spPr>
          <a:xfrm flipH="1">
            <a:off x="7585365" y="4363734"/>
            <a:ext cx="892464" cy="9514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057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ogrammer icons set Royalty Free Vector Image">
            <a:extLst>
              <a:ext uri="{FF2B5EF4-FFF2-40B4-BE49-F238E27FC236}">
                <a16:creationId xmlns:a16="http://schemas.microsoft.com/office/drawing/2014/main" id="{5BA7159B-C94D-B64F-8516-D8E60CB3F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636"/>
          <a:stretch/>
        </p:blipFill>
        <p:spPr bwMode="auto">
          <a:xfrm>
            <a:off x="6779180" y="1678430"/>
            <a:ext cx="5304312" cy="26560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397433" y="174237"/>
            <a:ext cx="11118273" cy="769441"/>
          </a:xfrm>
          <a:prstGeom prst="rect">
            <a:avLst/>
          </a:prstGeom>
          <a:noFill/>
        </p:spPr>
        <p:txBody>
          <a:bodyPr wrap="square" rtlCol="0">
            <a:spAutoFit/>
          </a:bodyPr>
          <a:lstStyle/>
          <a:p>
            <a:pPr marL="857250" indent="-857250">
              <a:buFont typeface="Wingdings" panose="05000000000000000000" pitchFamily="2" charset="2"/>
              <a:buChar char="ü"/>
            </a:pPr>
            <a:r>
              <a:rPr lang="pt-BR" sz="4400" dirty="0"/>
              <a:t>Cada um em sua cópia local!</a:t>
            </a:r>
          </a:p>
        </p:txBody>
      </p:sp>
      <p:pic>
        <p:nvPicPr>
          <p:cNvPr id="1030" name="Picture 6">
            <a:extLst>
              <a:ext uri="{FF2B5EF4-FFF2-40B4-BE49-F238E27FC236}">
                <a16:creationId xmlns:a16="http://schemas.microsoft.com/office/drawing/2014/main" id="{938B4C37-4BAA-8D4C-BA11-698B8DBE6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0693" y="4876200"/>
            <a:ext cx="1742706" cy="174270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46D57798-7C30-0443-9050-178ACE7E4E81}"/>
              </a:ext>
            </a:extLst>
          </p:cNvPr>
          <p:cNvCxnSpPr>
            <a:cxnSpLocks/>
          </p:cNvCxnSpPr>
          <p:nvPr/>
        </p:nvCxnSpPr>
        <p:spPr>
          <a:xfrm>
            <a:off x="8212137" y="4430797"/>
            <a:ext cx="0" cy="3918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524A6F5-9C33-794A-9899-35DEE13C137D}"/>
              </a:ext>
            </a:extLst>
          </p:cNvPr>
          <p:cNvCxnSpPr>
            <a:cxnSpLocks/>
          </p:cNvCxnSpPr>
          <p:nvPr/>
        </p:nvCxnSpPr>
        <p:spPr>
          <a:xfrm>
            <a:off x="10724015" y="4430797"/>
            <a:ext cx="0" cy="4281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6">
            <a:extLst>
              <a:ext uri="{FF2B5EF4-FFF2-40B4-BE49-F238E27FC236}">
                <a16:creationId xmlns:a16="http://schemas.microsoft.com/office/drawing/2014/main" id="{CC2EE90B-772E-1140-860C-A51D9F527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2662" y="4941057"/>
            <a:ext cx="1742706" cy="17427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5C442C-3350-F643-8385-AD3EC8524EA9}"/>
              </a:ext>
            </a:extLst>
          </p:cNvPr>
          <p:cNvSpPr txBox="1"/>
          <p:nvPr/>
        </p:nvSpPr>
        <p:spPr>
          <a:xfrm>
            <a:off x="408514" y="1301471"/>
            <a:ext cx="6096000" cy="4832092"/>
          </a:xfrm>
          <a:prstGeom prst="rect">
            <a:avLst/>
          </a:prstGeom>
          <a:noFill/>
        </p:spPr>
        <p:txBody>
          <a:bodyPr wrap="square" rtlCol="0">
            <a:spAutoFit/>
          </a:bodyPr>
          <a:lstStyle/>
          <a:p>
            <a:pPr marL="857250" indent="-857250">
              <a:buFont typeface="Wingdings" panose="05000000000000000000" pitchFamily="2" charset="2"/>
              <a:buChar char="ü"/>
            </a:pPr>
            <a:r>
              <a:rPr lang="pt-BR" sz="4400" dirty="0">
                <a:solidFill>
                  <a:srgbClr val="0070C0"/>
                </a:solidFill>
              </a:rPr>
              <a:t>Dev1</a:t>
            </a:r>
            <a:r>
              <a:rPr lang="pt-BR" sz="4400" dirty="0"/>
              <a:t> poderia apagar uma função, que a Dev2 estava usando!</a:t>
            </a:r>
          </a:p>
          <a:p>
            <a:pPr marL="857250" indent="-857250">
              <a:buFont typeface="Wingdings" panose="05000000000000000000" pitchFamily="2" charset="2"/>
              <a:buChar char="ü"/>
            </a:pPr>
            <a:r>
              <a:rPr lang="pt-BR" sz="4400" dirty="0">
                <a:solidFill>
                  <a:srgbClr val="0070C0"/>
                </a:solidFill>
              </a:rPr>
              <a:t>Dev2</a:t>
            </a:r>
            <a:r>
              <a:rPr lang="pt-BR" sz="4400" dirty="0"/>
              <a:t> poderia modificar uma função de outro arquivo comum para os dois</a:t>
            </a:r>
          </a:p>
        </p:txBody>
      </p:sp>
    </p:spTree>
    <p:extLst>
      <p:ext uri="{BB962C8B-B14F-4D97-AF65-F5344CB8AC3E}">
        <p14:creationId xmlns:p14="http://schemas.microsoft.com/office/powerpoint/2010/main" val="2134112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25631" y="125589"/>
            <a:ext cx="11118273" cy="1754326"/>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Depois de 40 dias qual seria o resultado da integração?</a:t>
            </a:r>
          </a:p>
        </p:txBody>
      </p:sp>
      <p:pic>
        <p:nvPicPr>
          <p:cNvPr id="9" name="Picture 2" descr="Going Crazy GIFs | Tenor">
            <a:extLst>
              <a:ext uri="{FF2B5EF4-FFF2-40B4-BE49-F238E27FC236}">
                <a16:creationId xmlns:a16="http://schemas.microsoft.com/office/drawing/2014/main" id="{BA35F497-10C0-3E43-BEFD-B1B77D232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813" y="2057923"/>
            <a:ext cx="6254374" cy="470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55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308759" y="92483"/>
            <a:ext cx="11118273" cy="2585323"/>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A resolução de conflitos é uma </a:t>
            </a:r>
            <a:r>
              <a:rPr lang="pt-BR" sz="5400" b="1" i="1" dirty="0">
                <a:solidFill>
                  <a:srgbClr val="FF0000"/>
                </a:solidFill>
              </a:rPr>
              <a:t>tarefa manual</a:t>
            </a:r>
            <a:r>
              <a:rPr lang="pt-BR" sz="5400" dirty="0"/>
              <a:t>, portanto é </a:t>
            </a:r>
            <a:r>
              <a:rPr lang="pt-BR" sz="5400" dirty="0">
                <a:solidFill>
                  <a:srgbClr val="FF0000"/>
                </a:solidFill>
              </a:rPr>
              <a:t>muito custosa!</a:t>
            </a:r>
          </a:p>
        </p:txBody>
      </p:sp>
      <p:pic>
        <p:nvPicPr>
          <p:cNvPr id="5" name="Picture 2" descr="Going Crazy GIFs | Tenor">
            <a:extLst>
              <a:ext uri="{FF2B5EF4-FFF2-40B4-BE49-F238E27FC236}">
                <a16:creationId xmlns:a16="http://schemas.microsoft.com/office/drawing/2014/main" id="{ECBD695A-D7E8-46E4-BCD3-F571F7097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973" y="1905523"/>
            <a:ext cx="6254374" cy="470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18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06878" y="113714"/>
            <a:ext cx="11118273" cy="1754326"/>
          </a:xfrm>
          <a:prstGeom prst="rect">
            <a:avLst/>
          </a:prstGeom>
          <a:noFill/>
        </p:spPr>
        <p:txBody>
          <a:bodyPr wrap="square" rtlCol="0">
            <a:spAutoFit/>
          </a:bodyPr>
          <a:lstStyle/>
          <a:p>
            <a:pPr marL="857250" indent="-857250">
              <a:buFont typeface="Wingdings" panose="05000000000000000000" pitchFamily="2" charset="2"/>
              <a:buChar char="ü"/>
            </a:pPr>
            <a:r>
              <a:rPr lang="pt-BR" sz="5400" dirty="0" err="1"/>
              <a:t>Branches</a:t>
            </a:r>
            <a:r>
              <a:rPr lang="pt-BR" sz="5400" b="1" i="1" dirty="0"/>
              <a:t> </a:t>
            </a:r>
            <a:r>
              <a:rPr lang="pt-BR" sz="5400" dirty="0"/>
              <a:t>com longa duração criam </a:t>
            </a:r>
            <a:r>
              <a:rPr lang="pt-BR" sz="5400" dirty="0">
                <a:solidFill>
                  <a:srgbClr val="FF0000"/>
                </a:solidFill>
              </a:rPr>
              <a:t>“donos da funcionalidade”</a:t>
            </a:r>
          </a:p>
        </p:txBody>
      </p:sp>
      <p:pic>
        <p:nvPicPr>
          <p:cNvPr id="4098" name="Picture 2" descr="I Own it, and I Take Responsibility, Do You? - Beyond the Fear">
            <a:extLst>
              <a:ext uri="{FF2B5EF4-FFF2-40B4-BE49-F238E27FC236}">
                <a16:creationId xmlns:a16="http://schemas.microsoft.com/office/drawing/2014/main" id="{A8CB66B7-D2B4-3A45-8342-ACEE88109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220" y="2051573"/>
            <a:ext cx="6650181" cy="442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45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49161" y="-1"/>
            <a:ext cx="8125691" cy="5909310"/>
          </a:xfrm>
          <a:prstGeom prst="rect">
            <a:avLst/>
          </a:prstGeom>
          <a:noFill/>
        </p:spPr>
        <p:txBody>
          <a:bodyPr wrap="square" rtlCol="0">
            <a:spAutoFit/>
          </a:bodyPr>
          <a:lstStyle/>
          <a:p>
            <a:pPr marL="857250" indent="-857250">
              <a:buFont typeface="Wingdings" panose="05000000000000000000" pitchFamily="2" charset="2"/>
              <a:buChar char="ü"/>
            </a:pPr>
            <a:r>
              <a:rPr lang="pt-BR" sz="5400" dirty="0" err="1"/>
              <a:t>Devs</a:t>
            </a:r>
            <a:r>
              <a:rPr lang="pt-BR" sz="5400" dirty="0"/>
              <a:t> podem passar a utilizar suas próprias:</a:t>
            </a:r>
          </a:p>
          <a:p>
            <a:pPr marL="1314450" lvl="1" indent="-857250">
              <a:buFont typeface="Wingdings" panose="05000000000000000000" pitchFamily="2" charset="2"/>
              <a:buChar char="ü"/>
            </a:pPr>
            <a:r>
              <a:rPr lang="pt-BR" sz="5400" dirty="0"/>
              <a:t> convenções</a:t>
            </a:r>
          </a:p>
          <a:p>
            <a:pPr marL="1314450" lvl="1" indent="-857250">
              <a:buFont typeface="Wingdings" panose="05000000000000000000" pitchFamily="2" charset="2"/>
              <a:buChar char="ü"/>
            </a:pPr>
            <a:r>
              <a:rPr lang="pt-BR" sz="5400" dirty="0"/>
              <a:t> nomenclatura</a:t>
            </a:r>
          </a:p>
          <a:p>
            <a:pPr marL="1314450" lvl="1" indent="-857250">
              <a:buFont typeface="Wingdings" panose="05000000000000000000" pitchFamily="2" charset="2"/>
              <a:buChar char="ü"/>
            </a:pPr>
            <a:r>
              <a:rPr lang="pt-BR" sz="5400" dirty="0"/>
              <a:t> leitura e escrita de dados </a:t>
            </a:r>
          </a:p>
          <a:p>
            <a:pPr marL="1314450" lvl="1" indent="-857250">
              <a:buFont typeface="Wingdings" panose="05000000000000000000" pitchFamily="2" charset="2"/>
              <a:buChar char="ü"/>
            </a:pPr>
            <a:r>
              <a:rPr lang="pt-BR" sz="5400" dirty="0"/>
              <a:t>etc..</a:t>
            </a:r>
          </a:p>
        </p:txBody>
      </p:sp>
      <p:pic>
        <p:nvPicPr>
          <p:cNvPr id="4098" name="Picture 2" descr="I Own it, and I Take Responsibility, Do You? - Beyond the Fear">
            <a:extLst>
              <a:ext uri="{FF2B5EF4-FFF2-40B4-BE49-F238E27FC236}">
                <a16:creationId xmlns:a16="http://schemas.microsoft.com/office/drawing/2014/main" id="{A8CB66B7-D2B4-3A45-8342-ACEE88109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9994" y="-1"/>
            <a:ext cx="4312006" cy="286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720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30277" y="125589"/>
            <a:ext cx="11931445" cy="193899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Como esse problema se escala para uma equipe maior?</a:t>
            </a:r>
            <a:endParaRPr lang="pt-BR" sz="4000" dirty="0"/>
          </a:p>
        </p:txBody>
      </p:sp>
      <p:pic>
        <p:nvPicPr>
          <p:cNvPr id="4" name="Picture 2" descr="MERGE HELL">
            <a:extLst>
              <a:ext uri="{FF2B5EF4-FFF2-40B4-BE49-F238E27FC236}">
                <a16:creationId xmlns:a16="http://schemas.microsoft.com/office/drawing/2014/main" id="{7502AD53-AC74-DC4D-BE4A-BFC0D2EC97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07" t="18824" b="14199"/>
          <a:stretch/>
        </p:blipFill>
        <p:spPr bwMode="auto">
          <a:xfrm>
            <a:off x="3397623" y="2168514"/>
            <a:ext cx="5136198" cy="459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3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lnSpcReduction="10000"/>
          </a:bodyPr>
          <a:lstStyle/>
          <a:p>
            <a:pPr marL="857250" indent="-857250" algn="l">
              <a:buFont typeface="Wingdings" panose="05000000000000000000" pitchFamily="2" charset="2"/>
              <a:buChar char="ü"/>
            </a:pPr>
            <a:r>
              <a:rPr lang="pt-BR" sz="6000" dirty="0"/>
              <a:t>Liberação </a:t>
            </a:r>
            <a:r>
              <a:rPr lang="pt-BR" sz="6000" dirty="0">
                <a:solidFill>
                  <a:srgbClr val="055ABE"/>
                </a:solidFill>
              </a:rPr>
              <a:t>(</a:t>
            </a:r>
            <a:r>
              <a:rPr lang="pt-BR" sz="6000" b="1" i="1" dirty="0">
                <a:solidFill>
                  <a:srgbClr val="055ABE"/>
                </a:solidFill>
              </a:rPr>
              <a:t>Release</a:t>
            </a:r>
            <a:r>
              <a:rPr lang="pt-BR" sz="6000" dirty="0">
                <a:solidFill>
                  <a:srgbClr val="055ABE"/>
                </a:solidFill>
              </a:rPr>
              <a:t>)</a:t>
            </a:r>
          </a:p>
          <a:p>
            <a:pPr marL="1314450" lvl="1" indent="-857250" algn="l">
              <a:buFont typeface="Wingdings" panose="05000000000000000000" pitchFamily="2" charset="2"/>
              <a:buChar char="ü"/>
            </a:pPr>
            <a:r>
              <a:rPr lang="pt-BR" sz="6000" dirty="0"/>
              <a:t>Gerar uma </a:t>
            </a:r>
            <a:r>
              <a:rPr lang="pt-BR" sz="6000" dirty="0">
                <a:solidFill>
                  <a:srgbClr val="055ABE"/>
                </a:solidFill>
              </a:rPr>
              <a:t>nova versão que pode ser distribuída.</a:t>
            </a:r>
          </a:p>
          <a:p>
            <a:pPr marL="1314450" lvl="1" indent="-857250" algn="l">
              <a:buFont typeface="Wingdings" panose="05000000000000000000" pitchFamily="2" charset="2"/>
              <a:buChar char="ü"/>
            </a:pPr>
            <a:r>
              <a:rPr lang="pt-BR" sz="6000" dirty="0"/>
              <a:t>Uma </a:t>
            </a:r>
            <a:r>
              <a:rPr lang="pt-BR" sz="6000" b="1" i="1" dirty="0">
                <a:solidFill>
                  <a:srgbClr val="055ABE"/>
                </a:solidFill>
              </a:rPr>
              <a:t>release</a:t>
            </a:r>
            <a:r>
              <a:rPr lang="pt-BR" sz="6000" b="1" i="1" dirty="0"/>
              <a:t> </a:t>
            </a:r>
            <a:r>
              <a:rPr lang="pt-BR" sz="6000" dirty="0"/>
              <a:t>de um produto, </a:t>
            </a:r>
            <a:r>
              <a:rPr lang="pt-BR" sz="6000" dirty="0">
                <a:solidFill>
                  <a:srgbClr val="055ABE"/>
                </a:solidFill>
              </a:rPr>
              <a:t>pode ser utilizada pelo cliente.</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4</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Tree>
    <p:extLst>
      <p:ext uri="{BB962C8B-B14F-4D97-AF65-F5344CB8AC3E}">
        <p14:creationId xmlns:p14="http://schemas.microsoft.com/office/powerpoint/2010/main" val="1649435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373239" y="92483"/>
            <a:ext cx="8129494" cy="1107996"/>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t>Como resolver?</a:t>
            </a:r>
            <a:endParaRPr lang="pt-BR" sz="4400" dirty="0"/>
          </a:p>
        </p:txBody>
      </p:sp>
      <p:pic>
        <p:nvPicPr>
          <p:cNvPr id="5" name="Picture 4">
            <a:extLst>
              <a:ext uri="{FF2B5EF4-FFF2-40B4-BE49-F238E27FC236}">
                <a16:creationId xmlns:a16="http://schemas.microsoft.com/office/drawing/2014/main" id="{52623BF0-6C58-7A4B-9612-393EC420F5E7}"/>
              </a:ext>
            </a:extLst>
          </p:cNvPr>
          <p:cNvPicPr>
            <a:picLocks noChangeAspect="1"/>
          </p:cNvPicPr>
          <p:nvPr/>
        </p:nvPicPr>
        <p:blipFill rotWithShape="1">
          <a:blip r:embed="rId3"/>
          <a:srcRect l="3063" t="28293" r="1165" b="8293"/>
          <a:stretch/>
        </p:blipFill>
        <p:spPr>
          <a:xfrm>
            <a:off x="2744213" y="1503893"/>
            <a:ext cx="7189496" cy="4760447"/>
          </a:xfrm>
          <a:prstGeom prst="rect">
            <a:avLst/>
          </a:prstGeom>
        </p:spPr>
      </p:pic>
    </p:spTree>
    <p:extLst>
      <p:ext uri="{BB962C8B-B14F-4D97-AF65-F5344CB8AC3E}">
        <p14:creationId xmlns:p14="http://schemas.microsoft.com/office/powerpoint/2010/main" val="3814614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60555" y="92483"/>
            <a:ext cx="11931445" cy="1107996"/>
          </a:xfrm>
          <a:prstGeom prst="rect">
            <a:avLst/>
          </a:prstGeom>
          <a:noFill/>
        </p:spPr>
        <p:txBody>
          <a:bodyPr wrap="square" rtlCol="0">
            <a:spAutoFit/>
          </a:bodyPr>
          <a:lstStyle/>
          <a:p>
            <a:pPr marL="857250" indent="-857250">
              <a:buBlip>
                <a:blip r:embed="rId3"/>
              </a:buBlip>
            </a:pPr>
            <a:r>
              <a:rPr lang="pt-BR" sz="6600" dirty="0"/>
              <a:t>Integração Contínua!</a:t>
            </a:r>
            <a:endParaRPr lang="pt-BR" sz="4400" dirty="0"/>
          </a:p>
        </p:txBody>
      </p:sp>
      <p:pic>
        <p:nvPicPr>
          <p:cNvPr id="4" name="Picture 3" descr="A person wearing a suit and tie&#10;&#10;Description automatically generated">
            <a:extLst>
              <a:ext uri="{FF2B5EF4-FFF2-40B4-BE49-F238E27FC236}">
                <a16:creationId xmlns:a16="http://schemas.microsoft.com/office/drawing/2014/main" id="{31BABCF7-8FC2-5F46-A593-B97932BF2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461" y="1724299"/>
            <a:ext cx="7517077" cy="4510246"/>
          </a:xfrm>
          <a:prstGeom prst="rect">
            <a:avLst/>
          </a:prstGeom>
        </p:spPr>
      </p:pic>
    </p:spTree>
    <p:extLst>
      <p:ext uri="{BB962C8B-B14F-4D97-AF65-F5344CB8AC3E}">
        <p14:creationId xmlns:p14="http://schemas.microsoft.com/office/powerpoint/2010/main" val="3701170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60555" y="160138"/>
            <a:ext cx="11931445" cy="1446550"/>
          </a:xfrm>
          <a:prstGeom prst="rect">
            <a:avLst/>
          </a:prstGeom>
          <a:noFill/>
        </p:spPr>
        <p:txBody>
          <a:bodyPr wrap="square" rtlCol="0">
            <a:spAutoFit/>
          </a:bodyPr>
          <a:lstStyle/>
          <a:p>
            <a:pPr marL="857250" indent="-857250">
              <a:buFont typeface="Wingdings" panose="05000000000000000000" pitchFamily="2" charset="2"/>
              <a:buChar char="ü"/>
            </a:pPr>
            <a:r>
              <a:rPr lang="pt-BR" sz="4400" dirty="0"/>
              <a:t>É uma </a:t>
            </a:r>
            <a:r>
              <a:rPr lang="pt-BR" sz="4400" dirty="0">
                <a:solidFill>
                  <a:srgbClr val="0070C0"/>
                </a:solidFill>
              </a:rPr>
              <a:t>prática de desenvolvimento </a:t>
            </a:r>
          </a:p>
          <a:p>
            <a:r>
              <a:rPr lang="pt-BR" sz="4400" dirty="0"/>
              <a:t>	proposta por Extreme </a:t>
            </a:r>
            <a:r>
              <a:rPr lang="pt-BR" sz="4400" dirty="0" err="1"/>
              <a:t>Programming</a:t>
            </a:r>
            <a:r>
              <a:rPr lang="pt-BR" sz="4400" dirty="0"/>
              <a:t> (XP). </a:t>
            </a:r>
          </a:p>
        </p:txBody>
      </p:sp>
      <p:pic>
        <p:nvPicPr>
          <p:cNvPr id="4" name="Picture 6">
            <a:extLst>
              <a:ext uri="{FF2B5EF4-FFF2-40B4-BE49-F238E27FC236}">
                <a16:creationId xmlns:a16="http://schemas.microsoft.com/office/drawing/2014/main" id="{7CF9B8BC-F93F-BD4E-A59B-0915673295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92" t="19208" r="14444" b="12033"/>
          <a:stretch/>
        </p:blipFill>
        <p:spPr bwMode="auto">
          <a:xfrm>
            <a:off x="4916564" y="3268862"/>
            <a:ext cx="7275436"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E5281E6-9CF0-F845-9207-7AAE27FD3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97" y="3268862"/>
            <a:ext cx="4255803" cy="319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011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30277" y="391886"/>
            <a:ext cx="11931445" cy="2923877"/>
          </a:xfrm>
          <a:prstGeom prst="rect">
            <a:avLst/>
          </a:prstGeom>
          <a:noFill/>
        </p:spPr>
        <p:txBody>
          <a:bodyPr wrap="square" rtlCol="0">
            <a:spAutoFit/>
          </a:bodyPr>
          <a:lstStyle/>
          <a:p>
            <a:pPr marL="857250" indent="-857250">
              <a:buFont typeface="Wingdings" panose="05000000000000000000" pitchFamily="2" charset="2"/>
              <a:buChar char="ü"/>
            </a:pPr>
            <a:r>
              <a:rPr lang="pt-BR" sz="3600" dirty="0">
                <a:solidFill>
                  <a:srgbClr val="0070C0"/>
                </a:solidFill>
              </a:rPr>
              <a:t>Se uma tarefa causa dor, </a:t>
            </a:r>
            <a:r>
              <a:rPr lang="pt-BR" sz="3600" dirty="0"/>
              <a:t>não podemos deixar que </a:t>
            </a:r>
          </a:p>
          <a:p>
            <a:r>
              <a:rPr lang="pt-BR" sz="3600" dirty="0"/>
              <a:t>	ela acumule. </a:t>
            </a:r>
          </a:p>
          <a:p>
            <a:r>
              <a:rPr lang="pt-BR" sz="3600" dirty="0"/>
              <a:t>	Devemos realiza-la de forma frequente para que a </a:t>
            </a:r>
            <a:r>
              <a:rPr lang="pt-BR" sz="3600" dirty="0">
                <a:solidFill>
                  <a:srgbClr val="0070C0"/>
                </a:solidFill>
              </a:rPr>
              <a:t>dor 	seja menor!</a:t>
            </a:r>
          </a:p>
          <a:p>
            <a:pPr marL="857250" indent="-857250">
              <a:buBlip>
                <a:blip r:embed="rId3"/>
              </a:buBlip>
            </a:pPr>
            <a:endParaRPr lang="pt-BR" sz="4000" dirty="0"/>
          </a:p>
        </p:txBody>
      </p:sp>
      <p:pic>
        <p:nvPicPr>
          <p:cNvPr id="7170" name="Picture 2" descr="Experience: my face became a meme | Life and style | The Guardian">
            <a:extLst>
              <a:ext uri="{FF2B5EF4-FFF2-40B4-BE49-F238E27FC236}">
                <a16:creationId xmlns:a16="http://schemas.microsoft.com/office/drawing/2014/main" id="{AE9E6F70-388F-DD45-8139-7635224CE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918" y="2665510"/>
            <a:ext cx="6620164" cy="404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58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353990" y="130629"/>
            <a:ext cx="11931445" cy="3046988"/>
          </a:xfrm>
          <a:prstGeom prst="rect">
            <a:avLst/>
          </a:prstGeom>
          <a:noFill/>
        </p:spPr>
        <p:txBody>
          <a:bodyPr wrap="square" rtlCol="0">
            <a:spAutoFit/>
          </a:bodyPr>
          <a:lstStyle/>
          <a:p>
            <a:pPr marL="457200" indent="-457200">
              <a:buFont typeface="Wingdings" panose="05000000000000000000" pitchFamily="2" charset="2"/>
              <a:buChar char="ü"/>
            </a:pPr>
            <a:r>
              <a:rPr lang="pt-BR" sz="3200" dirty="0"/>
              <a:t>Grandes integrações são muito dolorosas. </a:t>
            </a:r>
          </a:p>
          <a:p>
            <a:pPr marL="457200" indent="-457200">
              <a:buFont typeface="Wingdings" panose="05000000000000000000" pitchFamily="2" charset="2"/>
              <a:buChar char="ü"/>
            </a:pPr>
            <a:r>
              <a:rPr lang="pt-BR" sz="3200" dirty="0"/>
              <a:t>Devemos  integrar o código de </a:t>
            </a:r>
            <a:r>
              <a:rPr lang="pt-BR" sz="3200" dirty="0">
                <a:solidFill>
                  <a:srgbClr val="055ABE"/>
                </a:solidFill>
              </a:rPr>
              <a:t>forma frequente, isto é, </a:t>
            </a:r>
          </a:p>
          <a:p>
            <a:pPr lvl="1"/>
            <a:r>
              <a:rPr lang="pt-BR" sz="3200" b="1" i="1" u="sng" dirty="0">
                <a:solidFill>
                  <a:srgbClr val="055ABE"/>
                </a:solidFill>
              </a:rPr>
              <a:t>contínua</a:t>
            </a:r>
            <a:r>
              <a:rPr lang="pt-BR" sz="3200" dirty="0">
                <a:solidFill>
                  <a:srgbClr val="055ABE"/>
                </a:solidFill>
              </a:rPr>
              <a:t>.</a:t>
            </a:r>
          </a:p>
          <a:p>
            <a:pPr marL="857250" indent="-857250">
              <a:buFont typeface="Wingdings" panose="05000000000000000000" pitchFamily="2" charset="2"/>
              <a:buChar char="ü"/>
            </a:pPr>
            <a:endParaRPr lang="pt-BR" sz="3200" dirty="0"/>
          </a:p>
          <a:p>
            <a:pPr marL="457200" indent="-457200">
              <a:buFont typeface="Wingdings" panose="05000000000000000000" pitchFamily="2" charset="2"/>
              <a:buChar char="ü"/>
            </a:pPr>
            <a:r>
              <a:rPr lang="pt-BR" sz="3200" dirty="0"/>
              <a:t>Assim, as </a:t>
            </a:r>
            <a:r>
              <a:rPr lang="pt-BR" sz="3200" dirty="0">
                <a:solidFill>
                  <a:srgbClr val="055ABE"/>
                </a:solidFill>
              </a:rPr>
              <a:t>integrações serão pequenas </a:t>
            </a:r>
            <a:r>
              <a:rPr lang="pt-BR" sz="3200" dirty="0"/>
              <a:t>e irão gerar menos conflitos.</a:t>
            </a:r>
          </a:p>
          <a:p>
            <a:pPr marL="857250" indent="-857250">
              <a:buFont typeface="Wingdings" panose="05000000000000000000" pitchFamily="2" charset="2"/>
              <a:buChar char="ü"/>
            </a:pPr>
            <a:endParaRPr lang="pt-BR" sz="3200" dirty="0"/>
          </a:p>
        </p:txBody>
      </p:sp>
      <p:pic>
        <p:nvPicPr>
          <p:cNvPr id="8194" name="Picture 2" descr="Too Small To Read - Small GIF - KenJeong Community TooSmallToRead -  Discover &amp; Share GIFs">
            <a:extLst>
              <a:ext uri="{FF2B5EF4-FFF2-40B4-BE49-F238E27FC236}">
                <a16:creationId xmlns:a16="http://schemas.microsoft.com/office/drawing/2014/main" id="{FF01076F-625A-8743-8046-270D2310A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711" y="2654816"/>
            <a:ext cx="5794664" cy="407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06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615042" y="581891"/>
            <a:ext cx="5680363" cy="5016758"/>
          </a:xfrm>
          <a:prstGeom prst="rect">
            <a:avLst/>
          </a:prstGeom>
          <a:noFill/>
        </p:spPr>
        <p:txBody>
          <a:bodyPr wrap="square" rtlCol="0">
            <a:spAutoFit/>
          </a:bodyPr>
          <a:lstStyle/>
          <a:p>
            <a:pPr marL="571500" indent="-571500">
              <a:buFont typeface="Wingdings" panose="05000000000000000000" pitchFamily="2" charset="2"/>
              <a:buChar char="ü"/>
            </a:pPr>
            <a:r>
              <a:rPr lang="pt-BR" sz="3200" dirty="0"/>
              <a:t>Não há consenso no que seria uma </a:t>
            </a:r>
            <a:r>
              <a:rPr lang="pt-BR" sz="3200" dirty="0">
                <a:solidFill>
                  <a:srgbClr val="0070C0"/>
                </a:solidFill>
              </a:rPr>
              <a:t>pequena integração e qual a frequência </a:t>
            </a:r>
            <a:r>
              <a:rPr lang="pt-BR" sz="3200" dirty="0"/>
              <a:t>que ela deve ocorrer para ser considerada </a:t>
            </a:r>
            <a:r>
              <a:rPr lang="pt-BR" sz="3200" dirty="0">
                <a:solidFill>
                  <a:srgbClr val="0070C0"/>
                </a:solidFill>
              </a:rPr>
              <a:t>contínua!</a:t>
            </a:r>
          </a:p>
          <a:p>
            <a:pPr marL="571500" indent="-571500">
              <a:buFont typeface="Wingdings" panose="05000000000000000000" pitchFamily="2" charset="2"/>
              <a:buChar char="ü"/>
            </a:pPr>
            <a:endParaRPr lang="pt-BR" sz="3200" dirty="0">
              <a:solidFill>
                <a:srgbClr val="0070C0"/>
              </a:solidFill>
            </a:endParaRPr>
          </a:p>
          <a:p>
            <a:pPr marL="571500" indent="-571500">
              <a:buFont typeface="Wingdings" panose="05000000000000000000" pitchFamily="2" charset="2"/>
              <a:buChar char="ü"/>
            </a:pPr>
            <a:r>
              <a:rPr lang="pt-BR" sz="3200" dirty="0"/>
              <a:t>A recomendação é que seja ao </a:t>
            </a:r>
            <a:r>
              <a:rPr lang="pt-BR" sz="3200" dirty="0">
                <a:solidFill>
                  <a:srgbClr val="0070C0"/>
                </a:solidFill>
              </a:rPr>
              <a:t>menos uma vez ao dia.</a:t>
            </a:r>
          </a:p>
          <a:p>
            <a:pPr marL="857250" indent="-857250">
              <a:buBlip>
                <a:blip r:embed="rId3"/>
              </a:buBlip>
            </a:pPr>
            <a:endParaRPr lang="pt-BR" sz="3200" dirty="0"/>
          </a:p>
        </p:txBody>
      </p:sp>
      <p:pic>
        <p:nvPicPr>
          <p:cNvPr id="4" name="Picture 3">
            <a:extLst>
              <a:ext uri="{FF2B5EF4-FFF2-40B4-BE49-F238E27FC236}">
                <a16:creationId xmlns:a16="http://schemas.microsoft.com/office/drawing/2014/main" id="{69352D2B-958C-7346-B01D-B17BF07433E8}"/>
              </a:ext>
            </a:extLst>
          </p:cNvPr>
          <p:cNvPicPr>
            <a:picLocks noChangeAspect="1"/>
          </p:cNvPicPr>
          <p:nvPr/>
        </p:nvPicPr>
        <p:blipFill>
          <a:blip r:embed="rId4"/>
          <a:stretch>
            <a:fillRect/>
          </a:stretch>
        </p:blipFill>
        <p:spPr>
          <a:xfrm>
            <a:off x="7196445" y="767092"/>
            <a:ext cx="3657601" cy="4515556"/>
          </a:xfrm>
          <a:prstGeom prst="rect">
            <a:avLst/>
          </a:prstGeom>
        </p:spPr>
      </p:pic>
    </p:spTree>
    <p:extLst>
      <p:ext uri="{BB962C8B-B14F-4D97-AF65-F5344CB8AC3E}">
        <p14:creationId xmlns:p14="http://schemas.microsoft.com/office/powerpoint/2010/main" val="1340525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ogrammer icons set Royalty Free Vector Image">
            <a:extLst>
              <a:ext uri="{FF2B5EF4-FFF2-40B4-BE49-F238E27FC236}">
                <a16:creationId xmlns:a16="http://schemas.microsoft.com/office/drawing/2014/main" id="{FB6E7E18-C436-3A4F-9267-CEC0CBEB21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5" t="3874" r="53491" b="51515"/>
          <a:stretch/>
        </p:blipFill>
        <p:spPr bwMode="auto">
          <a:xfrm>
            <a:off x="9421089" y="3907590"/>
            <a:ext cx="2133598" cy="247323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214C85-4602-A64F-8A18-B940445EC2CA}"/>
              </a:ext>
            </a:extLst>
          </p:cNvPr>
          <p:cNvSpPr txBox="1"/>
          <p:nvPr/>
        </p:nvSpPr>
        <p:spPr>
          <a:xfrm>
            <a:off x="201880" y="127485"/>
            <a:ext cx="12192000" cy="1569660"/>
          </a:xfrm>
          <a:prstGeom prst="rect">
            <a:avLst/>
          </a:prstGeom>
          <a:noFill/>
        </p:spPr>
        <p:txBody>
          <a:bodyPr wrap="square" rtlCol="0">
            <a:spAutoFit/>
          </a:bodyPr>
          <a:lstStyle/>
          <a:p>
            <a:pPr marL="857250" indent="-857250">
              <a:buFont typeface="Wingdings" panose="05000000000000000000" pitchFamily="2" charset="2"/>
              <a:buChar char="ü"/>
            </a:pPr>
            <a:r>
              <a:rPr lang="pt-BR" sz="4800" dirty="0"/>
              <a:t>Com CI, a master é </a:t>
            </a:r>
            <a:r>
              <a:rPr lang="pt-BR" sz="4800" dirty="0">
                <a:solidFill>
                  <a:srgbClr val="055ABE"/>
                </a:solidFill>
              </a:rPr>
              <a:t>constantemente atualizada</a:t>
            </a:r>
            <a:endParaRPr lang="pt-BR" sz="3200" dirty="0">
              <a:solidFill>
                <a:srgbClr val="055ABE"/>
              </a:solidFill>
            </a:endParaRPr>
          </a:p>
        </p:txBody>
      </p:sp>
      <p:pic>
        <p:nvPicPr>
          <p:cNvPr id="6" name="Picture 5" descr="Programmer icons set Royalty Free Vector Image">
            <a:extLst>
              <a:ext uri="{FF2B5EF4-FFF2-40B4-BE49-F238E27FC236}">
                <a16:creationId xmlns:a16="http://schemas.microsoft.com/office/drawing/2014/main" id="{4D8E5A8A-28DE-984E-9D15-0B9FC2F642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2" t="51314" r="54364" b="10539"/>
          <a:stretch/>
        </p:blipFill>
        <p:spPr bwMode="auto">
          <a:xfrm>
            <a:off x="710913" y="4114800"/>
            <a:ext cx="2214127" cy="22660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4994564" y="1121666"/>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4"/>
          <a:srcRect l="41388" t="22779" r="42031" b="63668"/>
          <a:stretch/>
        </p:blipFill>
        <p:spPr>
          <a:xfrm>
            <a:off x="5202381" y="4458183"/>
            <a:ext cx="1787237" cy="1922640"/>
          </a:xfrm>
          <a:prstGeom prst="rect">
            <a:avLst/>
          </a:prstGeom>
        </p:spPr>
      </p:pic>
      <p:cxnSp>
        <p:nvCxnSpPr>
          <p:cNvPr id="10" name="Straight Arrow Connector 9">
            <a:extLst>
              <a:ext uri="{FF2B5EF4-FFF2-40B4-BE49-F238E27FC236}">
                <a16:creationId xmlns:a16="http://schemas.microsoft.com/office/drawing/2014/main" id="{CD88C8F0-70F4-684A-A448-15CE8D76E735}"/>
              </a:ext>
            </a:extLst>
          </p:cNvPr>
          <p:cNvCxnSpPr>
            <a:cxnSpLocks/>
          </p:cNvCxnSpPr>
          <p:nvPr/>
        </p:nvCxnSpPr>
        <p:spPr>
          <a:xfrm>
            <a:off x="3073398" y="5409513"/>
            <a:ext cx="16648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B6726F-DFD3-4B49-8EAA-40ED5A4DA0D8}"/>
              </a:ext>
            </a:extLst>
          </p:cNvPr>
          <p:cNvCxnSpPr>
            <a:cxnSpLocks/>
          </p:cNvCxnSpPr>
          <p:nvPr/>
        </p:nvCxnSpPr>
        <p:spPr>
          <a:xfrm flipH="1" flipV="1">
            <a:off x="7432963" y="5419502"/>
            <a:ext cx="169025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056A97-8B8C-A748-A320-CE512235AC3B}"/>
              </a:ext>
            </a:extLst>
          </p:cNvPr>
          <p:cNvCxnSpPr>
            <a:cxnSpLocks/>
          </p:cNvCxnSpPr>
          <p:nvPr/>
        </p:nvCxnSpPr>
        <p:spPr>
          <a:xfrm flipH="1">
            <a:off x="6075660" y="3663037"/>
            <a:ext cx="1" cy="5611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646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30277" y="101839"/>
            <a:ext cx="11931445" cy="2585323"/>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Como saber que está tudo certo na </a:t>
            </a:r>
            <a:r>
              <a:rPr lang="pt-BR" sz="5400" b="1" i="1" dirty="0">
                <a:solidFill>
                  <a:srgbClr val="0070C0"/>
                </a:solidFill>
              </a:rPr>
              <a:t>master?</a:t>
            </a:r>
          </a:p>
          <a:p>
            <a:pPr marL="1314450" lvl="1" indent="-857250">
              <a:buFont typeface="Wingdings" panose="05000000000000000000" pitchFamily="2" charset="2"/>
              <a:buChar char="ü"/>
            </a:pPr>
            <a:r>
              <a:rPr lang="pt-BR" sz="5400" dirty="0"/>
              <a:t>Através de algum </a:t>
            </a:r>
            <a:r>
              <a:rPr lang="pt-BR" sz="5400" b="1" i="1" dirty="0">
                <a:solidFill>
                  <a:srgbClr val="0070C0"/>
                </a:solidFill>
              </a:rPr>
              <a:t>Servidor de CI</a:t>
            </a:r>
            <a:r>
              <a:rPr lang="pt-BR" sz="5400" dirty="0">
                <a:solidFill>
                  <a:srgbClr val="0070C0"/>
                </a:solidFill>
              </a:rPr>
              <a:t>  </a:t>
            </a:r>
            <a:endParaRPr lang="pt-BR" sz="3600" dirty="0">
              <a:solidFill>
                <a:srgbClr val="0070C0"/>
              </a:solidFill>
            </a:endParaRPr>
          </a:p>
        </p:txBody>
      </p:sp>
      <p:pic>
        <p:nvPicPr>
          <p:cNvPr id="4" name="Picture 4" descr="Utilizando Travis CI como servidor de integração contínua em projetos  open-source: um exemplo com a linguagem Java | by Mariana Azevedo | Medium">
            <a:extLst>
              <a:ext uri="{FF2B5EF4-FFF2-40B4-BE49-F238E27FC236}">
                <a16:creationId xmlns:a16="http://schemas.microsoft.com/office/drawing/2014/main" id="{57CC297A-E147-B14E-AF87-D1B69E654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712" y="4340810"/>
            <a:ext cx="3697167" cy="19429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ravis CI vs Jenkins: Which CI/CD Tool Is Right For You?">
            <a:extLst>
              <a:ext uri="{FF2B5EF4-FFF2-40B4-BE49-F238E27FC236}">
                <a16:creationId xmlns:a16="http://schemas.microsoft.com/office/drawing/2014/main" id="{4C7B8371-2D1B-824E-8A3A-58D9FC301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8708" y="3902843"/>
            <a:ext cx="3913302" cy="238105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2" descr="Ícone&#10;&#10;Descrição gerada automaticamente">
            <a:extLst>
              <a:ext uri="{FF2B5EF4-FFF2-40B4-BE49-F238E27FC236}">
                <a16:creationId xmlns:a16="http://schemas.microsoft.com/office/drawing/2014/main" id="{1A6724AA-F580-4DAC-ABFE-4D563AFE3B07}"/>
              </a:ext>
            </a:extLst>
          </p:cNvPr>
          <p:cNvPicPr>
            <a:picLocks noChangeAspect="1"/>
          </p:cNvPicPr>
          <p:nvPr/>
        </p:nvPicPr>
        <p:blipFill>
          <a:blip r:embed="rId5"/>
          <a:stretch>
            <a:fillRect/>
          </a:stretch>
        </p:blipFill>
        <p:spPr>
          <a:xfrm>
            <a:off x="4937672" y="3724604"/>
            <a:ext cx="2667000" cy="2667000"/>
          </a:xfrm>
          <a:prstGeom prst="rect">
            <a:avLst/>
          </a:prstGeom>
        </p:spPr>
      </p:pic>
    </p:spTree>
    <p:extLst>
      <p:ext uri="{BB962C8B-B14F-4D97-AF65-F5344CB8AC3E}">
        <p14:creationId xmlns:p14="http://schemas.microsoft.com/office/powerpoint/2010/main" val="4152064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0" y="92483"/>
            <a:ext cx="11931445" cy="1107996"/>
          </a:xfrm>
          <a:prstGeom prst="rect">
            <a:avLst/>
          </a:prstGeom>
          <a:noFill/>
        </p:spPr>
        <p:txBody>
          <a:bodyPr wrap="square" rtlCol="0">
            <a:spAutoFit/>
          </a:bodyPr>
          <a:lstStyle/>
          <a:p>
            <a:pPr algn="ctr"/>
            <a:r>
              <a:rPr lang="pt-BR" sz="6600" dirty="0"/>
              <a:t>Servidor de CI</a:t>
            </a:r>
            <a:endParaRPr lang="pt-BR" sz="4400" dirty="0"/>
          </a:p>
        </p:txBody>
      </p:sp>
      <p:pic>
        <p:nvPicPr>
          <p:cNvPr id="3" name="Picture 2">
            <a:extLst>
              <a:ext uri="{FF2B5EF4-FFF2-40B4-BE49-F238E27FC236}">
                <a16:creationId xmlns:a16="http://schemas.microsoft.com/office/drawing/2014/main" id="{954C5CB9-6F6D-B042-9B35-709631B23814}"/>
              </a:ext>
            </a:extLst>
          </p:cNvPr>
          <p:cNvPicPr>
            <a:picLocks noChangeAspect="1"/>
          </p:cNvPicPr>
          <p:nvPr/>
        </p:nvPicPr>
        <p:blipFill>
          <a:blip r:embed="rId3"/>
          <a:stretch>
            <a:fillRect/>
          </a:stretch>
        </p:blipFill>
        <p:spPr>
          <a:xfrm>
            <a:off x="2203450" y="1594840"/>
            <a:ext cx="7785100" cy="4737100"/>
          </a:xfrm>
          <a:prstGeom prst="rect">
            <a:avLst/>
          </a:prstGeom>
        </p:spPr>
      </p:pic>
    </p:spTree>
    <p:extLst>
      <p:ext uri="{BB962C8B-B14F-4D97-AF65-F5344CB8AC3E}">
        <p14:creationId xmlns:p14="http://schemas.microsoft.com/office/powerpoint/2010/main" val="637145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30277" y="135940"/>
            <a:ext cx="11931445" cy="5016758"/>
          </a:xfrm>
          <a:prstGeom prst="rect">
            <a:avLst/>
          </a:prstGeom>
          <a:noFill/>
        </p:spPr>
        <p:txBody>
          <a:bodyPr wrap="square" rtlCol="0">
            <a:spAutoFit/>
          </a:bodyPr>
          <a:lstStyle/>
          <a:p>
            <a:pPr marL="857250" indent="-857250">
              <a:buFont typeface="Wingdings" panose="05000000000000000000" pitchFamily="2" charset="2"/>
              <a:buChar char="ü"/>
            </a:pPr>
            <a:r>
              <a:rPr lang="pt-BR" sz="4000" dirty="0"/>
              <a:t>Após um novo </a:t>
            </a:r>
            <a:r>
              <a:rPr lang="pt-BR" sz="4000" b="1" i="1" dirty="0" err="1">
                <a:solidFill>
                  <a:srgbClr val="0070C0"/>
                </a:solidFill>
              </a:rPr>
              <a:t>commit</a:t>
            </a:r>
            <a:r>
              <a:rPr lang="pt-BR" sz="4000" dirty="0"/>
              <a:t>, o servidor de CI clona o repositório e executa uma </a:t>
            </a:r>
            <a:r>
              <a:rPr lang="pt-BR" sz="4000" b="1" i="1" dirty="0">
                <a:solidFill>
                  <a:srgbClr val="0070C0"/>
                </a:solidFill>
              </a:rPr>
              <a:t>build completa do sistema</a:t>
            </a:r>
            <a:r>
              <a:rPr lang="pt-BR" sz="4000" dirty="0"/>
              <a:t>, bem como roda todos os testes.</a:t>
            </a:r>
          </a:p>
          <a:p>
            <a:pPr marL="857250" indent="-857250">
              <a:buFont typeface="Wingdings" panose="05000000000000000000" pitchFamily="2" charset="2"/>
              <a:buChar char="ü"/>
            </a:pPr>
            <a:r>
              <a:rPr lang="pt-BR" sz="4000" dirty="0"/>
              <a:t>Após a execução do build e dos testes, o servidor </a:t>
            </a:r>
            <a:r>
              <a:rPr lang="pt-BR" sz="4000" b="1" i="1" dirty="0">
                <a:solidFill>
                  <a:srgbClr val="055ABE"/>
                </a:solidFill>
              </a:rPr>
              <a:t>notifica</a:t>
            </a:r>
            <a:r>
              <a:rPr lang="pt-BR" sz="4000" dirty="0">
                <a:solidFill>
                  <a:srgbClr val="055ABE"/>
                </a:solidFill>
              </a:rPr>
              <a:t> </a:t>
            </a:r>
            <a:r>
              <a:rPr lang="pt-BR" sz="4000" dirty="0"/>
              <a:t>os contribuidores do projeto com o resultado.</a:t>
            </a:r>
          </a:p>
          <a:p>
            <a:pPr marL="1314450" lvl="1" indent="-857250">
              <a:buBlip>
                <a:blip r:embed="rId3"/>
              </a:buBlip>
            </a:pPr>
            <a:endParaRPr lang="pt-BR" sz="8000" dirty="0"/>
          </a:p>
        </p:txBody>
      </p:sp>
      <p:pic>
        <p:nvPicPr>
          <p:cNvPr id="2" name="Picture 1">
            <a:extLst>
              <a:ext uri="{FF2B5EF4-FFF2-40B4-BE49-F238E27FC236}">
                <a16:creationId xmlns:a16="http://schemas.microsoft.com/office/drawing/2014/main" id="{F6E1D9FA-27E3-464B-8E28-E66598BAC1EF}"/>
              </a:ext>
            </a:extLst>
          </p:cNvPr>
          <p:cNvPicPr>
            <a:picLocks noChangeAspect="1"/>
          </p:cNvPicPr>
          <p:nvPr/>
        </p:nvPicPr>
        <p:blipFill>
          <a:blip r:embed="rId4"/>
          <a:stretch>
            <a:fillRect/>
          </a:stretch>
        </p:blipFill>
        <p:spPr>
          <a:xfrm>
            <a:off x="1111783" y="3892184"/>
            <a:ext cx="4292390" cy="1475509"/>
          </a:xfrm>
          <a:prstGeom prst="rect">
            <a:avLst/>
          </a:prstGeom>
        </p:spPr>
      </p:pic>
      <p:pic>
        <p:nvPicPr>
          <p:cNvPr id="5" name="Picture 4" descr="Utilizando Travis CI como servidor de integração contínua em projetos  open-source: um exemplo com a linguagem Java | by Mariana Azevedo | Medium">
            <a:extLst>
              <a:ext uri="{FF2B5EF4-FFF2-40B4-BE49-F238E27FC236}">
                <a16:creationId xmlns:a16="http://schemas.microsoft.com/office/drawing/2014/main" id="{01F7A271-E12D-4AE1-A24D-B18E940628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479" y="5143342"/>
            <a:ext cx="2959487" cy="155387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2" descr="Ícone&#10;&#10;Descrição gerada automaticamente">
            <a:extLst>
              <a:ext uri="{FF2B5EF4-FFF2-40B4-BE49-F238E27FC236}">
                <a16:creationId xmlns:a16="http://schemas.microsoft.com/office/drawing/2014/main" id="{06CB7DD5-D19C-46ED-9460-A758F37C4BCB}"/>
              </a:ext>
            </a:extLst>
          </p:cNvPr>
          <p:cNvPicPr>
            <a:picLocks noChangeAspect="1"/>
          </p:cNvPicPr>
          <p:nvPr/>
        </p:nvPicPr>
        <p:blipFill>
          <a:blip r:embed="rId6"/>
          <a:stretch>
            <a:fillRect/>
          </a:stretch>
        </p:blipFill>
        <p:spPr>
          <a:xfrm>
            <a:off x="8064141" y="4194895"/>
            <a:ext cx="1896894" cy="1896894"/>
          </a:xfrm>
          <a:prstGeom prst="rect">
            <a:avLst/>
          </a:prstGeom>
        </p:spPr>
      </p:pic>
      <p:pic>
        <p:nvPicPr>
          <p:cNvPr id="6" name="Picture 5">
            <a:extLst>
              <a:ext uri="{FF2B5EF4-FFF2-40B4-BE49-F238E27FC236}">
                <a16:creationId xmlns:a16="http://schemas.microsoft.com/office/drawing/2014/main" id="{4A56BDA1-2B6C-4208-8398-79784423AA45}"/>
              </a:ext>
            </a:extLst>
          </p:cNvPr>
          <p:cNvPicPr>
            <a:picLocks noChangeAspect="1"/>
          </p:cNvPicPr>
          <p:nvPr/>
        </p:nvPicPr>
        <p:blipFill>
          <a:blip r:embed="rId7"/>
          <a:stretch>
            <a:fillRect/>
          </a:stretch>
        </p:blipFill>
        <p:spPr>
          <a:xfrm>
            <a:off x="7147076" y="3515360"/>
            <a:ext cx="3892422" cy="508904"/>
          </a:xfrm>
          <a:prstGeom prst="rect">
            <a:avLst/>
          </a:prstGeom>
        </p:spPr>
      </p:pic>
    </p:spTree>
    <p:extLst>
      <p:ext uri="{BB962C8B-B14F-4D97-AF65-F5344CB8AC3E}">
        <p14:creationId xmlns:p14="http://schemas.microsoft.com/office/powerpoint/2010/main" val="3534669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1314450" lvl="1" indent="-857250" algn="l">
              <a:buFont typeface="Wingdings" panose="05000000000000000000" pitchFamily="2" charset="2"/>
              <a:buChar char="ü"/>
            </a:pPr>
            <a:r>
              <a:rPr lang="pt-BR" sz="6000" dirty="0"/>
              <a:t>Implantação </a:t>
            </a:r>
            <a:r>
              <a:rPr lang="pt-BR" sz="6000" dirty="0">
                <a:solidFill>
                  <a:srgbClr val="055ABE"/>
                </a:solidFill>
              </a:rPr>
              <a:t>(</a:t>
            </a:r>
            <a:r>
              <a:rPr lang="pt-BR" sz="6000" dirty="0" err="1">
                <a:solidFill>
                  <a:srgbClr val="055ABE"/>
                </a:solidFill>
              </a:rPr>
              <a:t>Deploy</a:t>
            </a:r>
            <a:r>
              <a:rPr lang="pt-BR" sz="6000" dirty="0">
                <a:solidFill>
                  <a:srgbClr val="055ABE"/>
                </a:solidFill>
              </a:rPr>
              <a:t>)</a:t>
            </a:r>
          </a:p>
          <a:p>
            <a:pPr marL="1314450" lvl="1" indent="-857250" algn="l">
              <a:buFont typeface="Wingdings" panose="05000000000000000000" pitchFamily="2" charset="2"/>
              <a:buChar char="ü"/>
            </a:pPr>
            <a:r>
              <a:rPr lang="pt-BR" sz="6000" dirty="0"/>
              <a:t>A nova versão é </a:t>
            </a:r>
            <a:r>
              <a:rPr lang="pt-BR" sz="6000" dirty="0">
                <a:solidFill>
                  <a:srgbClr val="055ABE"/>
                </a:solidFill>
              </a:rPr>
              <a:t>instalada no servidor de produção</a:t>
            </a:r>
            <a:r>
              <a:rPr lang="pt-BR" sz="6000" dirty="0"/>
              <a:t>, e fica disponível imediatamente </a:t>
            </a:r>
            <a:r>
              <a:rPr lang="pt-BR" sz="6000" dirty="0">
                <a:solidFill>
                  <a:srgbClr val="055ABE"/>
                </a:solidFill>
              </a:rPr>
              <a:t>para os clientes</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5</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spTree>
    <p:extLst>
      <p:ext uri="{BB962C8B-B14F-4D97-AF65-F5344CB8AC3E}">
        <p14:creationId xmlns:p14="http://schemas.microsoft.com/office/powerpoint/2010/main" val="485442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35789" y="1602631"/>
            <a:ext cx="11956211" cy="1200329"/>
          </a:xfrm>
          <a:prstGeom prst="rect">
            <a:avLst/>
          </a:prstGeom>
          <a:noFill/>
        </p:spPr>
        <p:txBody>
          <a:bodyPr wrap="square" rtlCol="0">
            <a:spAutoFit/>
          </a:bodyPr>
          <a:lstStyle/>
          <a:p>
            <a:pPr marL="857250" indent="-857250">
              <a:buFont typeface="Wingdings" pitchFamily="2" charset="2"/>
              <a:buChar char="ü"/>
            </a:pPr>
            <a:r>
              <a:rPr lang="pt-BR" sz="3600" dirty="0"/>
              <a:t>O objetivo é </a:t>
            </a:r>
            <a:r>
              <a:rPr lang="pt-BR" sz="3600" dirty="0">
                <a:solidFill>
                  <a:srgbClr val="0070C0"/>
                </a:solidFill>
              </a:rPr>
              <a:t>evitar a integração de código com problemas</a:t>
            </a:r>
            <a:r>
              <a:rPr lang="pt-BR" sz="3600" dirty="0"/>
              <a:t>. Quando a </a:t>
            </a:r>
            <a:r>
              <a:rPr lang="pt-BR" sz="3600" dirty="0">
                <a:solidFill>
                  <a:srgbClr val="0070C0"/>
                </a:solidFill>
              </a:rPr>
              <a:t>build</a:t>
            </a:r>
            <a:r>
              <a:rPr lang="pt-BR" sz="3600" dirty="0"/>
              <a:t> falha, dizemos que ela </a:t>
            </a:r>
            <a:r>
              <a:rPr lang="pt-BR" sz="3600" dirty="0">
                <a:solidFill>
                  <a:srgbClr val="FF0000"/>
                </a:solidFill>
              </a:rPr>
              <a:t>quebrou</a:t>
            </a:r>
          </a:p>
        </p:txBody>
      </p:sp>
      <p:pic>
        <p:nvPicPr>
          <p:cNvPr id="10242" name="Picture 2" descr="KEEP CALM AND DON'T BREAK THE BUILD Poster | afirth | Keep Calm-o-Matic">
            <a:extLst>
              <a:ext uri="{FF2B5EF4-FFF2-40B4-BE49-F238E27FC236}">
                <a16:creationId xmlns:a16="http://schemas.microsoft.com/office/drawing/2014/main" id="{B9EF2DBA-D87D-8242-A259-7B684F8C4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841" y="3009994"/>
            <a:ext cx="3152523" cy="367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3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569343" y="201416"/>
            <a:ext cx="10110159" cy="2554545"/>
          </a:xfrm>
          <a:prstGeom prst="rect">
            <a:avLst/>
          </a:prstGeom>
          <a:noFill/>
        </p:spPr>
        <p:txBody>
          <a:bodyPr wrap="square" rtlCol="0">
            <a:spAutoFit/>
          </a:bodyPr>
          <a:lstStyle/>
          <a:p>
            <a:pPr marL="857250" indent="-857250">
              <a:buFont typeface="Wingdings" pitchFamily="2" charset="2"/>
              <a:buChar char="ü"/>
            </a:pPr>
            <a:r>
              <a:rPr lang="pt-BR" sz="4000" dirty="0"/>
              <a:t>Com frequência, a </a:t>
            </a:r>
            <a:r>
              <a:rPr lang="pt-BR" sz="4000" dirty="0">
                <a:solidFill>
                  <a:srgbClr val="0070C0"/>
                </a:solidFill>
              </a:rPr>
              <a:t>build na máquina do desenvolvedor</a:t>
            </a:r>
            <a:r>
              <a:rPr lang="pt-BR" sz="4000" dirty="0"/>
              <a:t>  é concluída com sucesso. Mas ao ser executado no servidor de CI, ela pode falhar. </a:t>
            </a:r>
          </a:p>
        </p:txBody>
      </p:sp>
      <p:pic>
        <p:nvPicPr>
          <p:cNvPr id="11266" name="Picture 2" descr="It Works On My Machine: It Works On My Machine Funny Programmer Bug Shrug  Notebook - Funny Bugs Coders Doodle Diary Book As Gift For Computer Code  ... Coder About Shrugging And">
            <a:extLst>
              <a:ext uri="{FF2B5EF4-FFF2-40B4-BE49-F238E27FC236}">
                <a16:creationId xmlns:a16="http://schemas.microsoft.com/office/drawing/2014/main" id="{6133F8C7-3973-0448-98BC-A5BE4B9803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03" b="32448"/>
          <a:stretch/>
        </p:blipFill>
        <p:spPr bwMode="auto">
          <a:xfrm>
            <a:off x="2853882" y="2969717"/>
            <a:ext cx="6484236" cy="386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152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82098" y="189727"/>
            <a:ext cx="11931445" cy="3046988"/>
          </a:xfrm>
          <a:prstGeom prst="rect">
            <a:avLst/>
          </a:prstGeom>
          <a:noFill/>
        </p:spPr>
        <p:txBody>
          <a:bodyPr wrap="square" rtlCol="0">
            <a:spAutoFit/>
          </a:bodyPr>
          <a:lstStyle/>
          <a:p>
            <a:pPr marL="857250" indent="-857250">
              <a:buFont typeface="Wingdings" pitchFamily="2" charset="2"/>
              <a:buChar char="ü"/>
            </a:pPr>
            <a:r>
              <a:rPr lang="pt-BR" sz="4800" dirty="0"/>
              <a:t>Desenvolvedor </a:t>
            </a:r>
            <a:r>
              <a:rPr lang="pt-BR" sz="4800" dirty="0">
                <a:solidFill>
                  <a:srgbClr val="FF0000"/>
                </a:solidFill>
              </a:rPr>
              <a:t>esquece de realizar o </a:t>
            </a:r>
            <a:r>
              <a:rPr lang="pt-BR" sz="4800" dirty="0" err="1">
                <a:solidFill>
                  <a:srgbClr val="FF0000"/>
                </a:solidFill>
              </a:rPr>
              <a:t>commit</a:t>
            </a:r>
            <a:r>
              <a:rPr lang="pt-BR" sz="4800" dirty="0">
                <a:solidFill>
                  <a:srgbClr val="FF0000"/>
                </a:solidFill>
              </a:rPr>
              <a:t> de algum arquivo. </a:t>
            </a:r>
          </a:p>
          <a:p>
            <a:pPr marL="857250" indent="-857250">
              <a:buFont typeface="Wingdings" pitchFamily="2" charset="2"/>
              <a:buChar char="ü"/>
            </a:pPr>
            <a:r>
              <a:rPr lang="pt-BR" sz="4800" dirty="0"/>
              <a:t>Dependências </a:t>
            </a:r>
            <a:r>
              <a:rPr lang="pt-BR" sz="4800" dirty="0">
                <a:solidFill>
                  <a:srgbClr val="FF0000"/>
                </a:solidFill>
              </a:rPr>
              <a:t>incorretas</a:t>
            </a:r>
          </a:p>
          <a:p>
            <a:pPr marL="857250" indent="-857250">
              <a:buFont typeface="Wingdings" pitchFamily="2" charset="2"/>
              <a:buChar char="ü"/>
            </a:pPr>
            <a:r>
              <a:rPr lang="pt-BR" sz="4800" dirty="0">
                <a:solidFill>
                  <a:srgbClr val="FF0000"/>
                </a:solidFill>
              </a:rPr>
              <a:t>Incompatibilidade</a:t>
            </a:r>
            <a:r>
              <a:rPr lang="pt-BR" sz="4800" dirty="0"/>
              <a:t> de versão de compilador</a:t>
            </a:r>
          </a:p>
        </p:txBody>
      </p:sp>
      <p:pic>
        <p:nvPicPr>
          <p:cNvPr id="12290" name="Picture 2">
            <a:extLst>
              <a:ext uri="{FF2B5EF4-FFF2-40B4-BE49-F238E27FC236}">
                <a16:creationId xmlns:a16="http://schemas.microsoft.com/office/drawing/2014/main" id="{FBFFEE24-B1B4-A74E-B223-2E1CFA5F9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899" y="3305726"/>
            <a:ext cx="3173845" cy="313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536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83033" y="1120676"/>
            <a:ext cx="11825934" cy="2308324"/>
          </a:xfrm>
          <a:prstGeom prst="rect">
            <a:avLst/>
          </a:prstGeom>
          <a:noFill/>
        </p:spPr>
        <p:txBody>
          <a:bodyPr wrap="square" rtlCol="0">
            <a:spAutoFit/>
          </a:bodyPr>
          <a:lstStyle/>
          <a:p>
            <a:pPr marL="857250" indent="-857250">
              <a:buFont typeface="Wingdings" pitchFamily="2" charset="2"/>
              <a:buChar char="ü"/>
            </a:pPr>
            <a:r>
              <a:rPr lang="pt-BR" sz="3600" dirty="0"/>
              <a:t>Se o servidor de CI notificar uma </a:t>
            </a:r>
            <a:r>
              <a:rPr lang="pt-BR" sz="3600" b="1" i="1" dirty="0">
                <a:solidFill>
                  <a:srgbClr val="FF0000"/>
                </a:solidFill>
              </a:rPr>
              <a:t>build quebrada,</a:t>
            </a:r>
            <a:r>
              <a:rPr lang="pt-BR" sz="3600" dirty="0">
                <a:solidFill>
                  <a:srgbClr val="FF0000"/>
                </a:solidFill>
              </a:rPr>
              <a:t> </a:t>
            </a:r>
            <a:r>
              <a:rPr lang="pt-BR" sz="3600" dirty="0"/>
              <a:t>é necessário </a:t>
            </a:r>
            <a:r>
              <a:rPr lang="pt-BR" sz="3600" dirty="0">
                <a:solidFill>
                  <a:srgbClr val="0070C0"/>
                </a:solidFill>
              </a:rPr>
              <a:t>parar tudo e providenciar a correção</a:t>
            </a:r>
            <a:r>
              <a:rPr lang="pt-BR" sz="3600" dirty="0"/>
              <a:t>. </a:t>
            </a:r>
          </a:p>
          <a:p>
            <a:r>
              <a:rPr lang="pt-BR" sz="3600" dirty="0"/>
              <a:t>	Isso é importante porque uma </a:t>
            </a:r>
            <a:r>
              <a:rPr lang="pt-BR" sz="3600" b="1" i="1" dirty="0">
                <a:solidFill>
                  <a:srgbClr val="FF0000"/>
                </a:solidFill>
              </a:rPr>
              <a:t>build quebrada </a:t>
            </a:r>
            <a:r>
              <a:rPr lang="pt-BR" sz="3600" dirty="0">
                <a:solidFill>
                  <a:srgbClr val="FF0000"/>
                </a:solidFill>
              </a:rPr>
              <a:t>impacta o 	trabalho de toda a equipe</a:t>
            </a:r>
            <a:endParaRPr lang="pt-BR" sz="6600" dirty="0">
              <a:solidFill>
                <a:srgbClr val="FF0000"/>
              </a:solidFill>
            </a:endParaRPr>
          </a:p>
        </p:txBody>
      </p:sp>
      <p:pic>
        <p:nvPicPr>
          <p:cNvPr id="4" name="Picture 2">
            <a:extLst>
              <a:ext uri="{FF2B5EF4-FFF2-40B4-BE49-F238E27FC236}">
                <a16:creationId xmlns:a16="http://schemas.microsoft.com/office/drawing/2014/main" id="{7CCBD1CA-D510-09F5-ECF7-AE152E1B7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899" y="3305726"/>
            <a:ext cx="3173845" cy="313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06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60555" y="221900"/>
            <a:ext cx="11931445" cy="830997"/>
          </a:xfrm>
          <a:prstGeom prst="rect">
            <a:avLst/>
          </a:prstGeom>
          <a:noFill/>
        </p:spPr>
        <p:txBody>
          <a:bodyPr wrap="square" rtlCol="0">
            <a:spAutoFit/>
          </a:bodyPr>
          <a:lstStyle/>
          <a:p>
            <a:pPr marL="857250" indent="-857250">
              <a:buFont typeface="Wingdings" pitchFamily="2" charset="2"/>
              <a:buChar char="ü"/>
            </a:pPr>
            <a:r>
              <a:rPr lang="pt-BR" sz="4800" dirty="0"/>
              <a:t>É possível fazer CI e usar </a:t>
            </a:r>
            <a:r>
              <a:rPr lang="pt-BR" sz="4800" dirty="0" err="1">
                <a:solidFill>
                  <a:srgbClr val="055ABE"/>
                </a:solidFill>
              </a:rPr>
              <a:t>branches</a:t>
            </a:r>
            <a:r>
              <a:rPr lang="pt-BR" sz="4800" dirty="0">
                <a:solidFill>
                  <a:srgbClr val="055ABE"/>
                </a:solidFill>
              </a:rPr>
              <a:t>?</a:t>
            </a:r>
          </a:p>
        </p:txBody>
      </p:sp>
      <p:pic>
        <p:nvPicPr>
          <p:cNvPr id="3" name="Picture 2" descr="ADESIVO DE PAREDE - GALHOS SECOS - CÓD:37">
            <a:extLst>
              <a:ext uri="{FF2B5EF4-FFF2-40B4-BE49-F238E27FC236}">
                <a16:creationId xmlns:a16="http://schemas.microsoft.com/office/drawing/2014/main" id="{E628240F-0CD8-9D40-9C27-D9F09694E9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103"/>
          <a:stretch/>
        </p:blipFill>
        <p:spPr bwMode="auto">
          <a:xfrm>
            <a:off x="6467028" y="2305061"/>
            <a:ext cx="4724159" cy="3396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CCF5CF0-7EEF-244B-9BF9-931E212BBDD2}"/>
              </a:ext>
            </a:extLst>
          </p:cNvPr>
          <p:cNvPicPr>
            <a:picLocks noChangeAspect="1"/>
          </p:cNvPicPr>
          <p:nvPr/>
        </p:nvPicPr>
        <p:blipFill rotWithShape="1">
          <a:blip r:embed="rId4"/>
          <a:srcRect l="3063" t="28293" r="1165" b="8293"/>
          <a:stretch/>
        </p:blipFill>
        <p:spPr>
          <a:xfrm>
            <a:off x="656600" y="2079667"/>
            <a:ext cx="5810428" cy="3847312"/>
          </a:xfrm>
          <a:prstGeom prst="rect">
            <a:avLst/>
          </a:prstGeom>
        </p:spPr>
      </p:pic>
    </p:spTree>
    <p:extLst>
      <p:ext uri="{BB962C8B-B14F-4D97-AF65-F5344CB8AC3E}">
        <p14:creationId xmlns:p14="http://schemas.microsoft.com/office/powerpoint/2010/main" val="3637711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498412" y="2025643"/>
            <a:ext cx="11931445" cy="2308324"/>
          </a:xfrm>
          <a:prstGeom prst="rect">
            <a:avLst/>
          </a:prstGeom>
          <a:noFill/>
        </p:spPr>
        <p:txBody>
          <a:bodyPr wrap="square" rtlCol="0">
            <a:spAutoFit/>
          </a:bodyPr>
          <a:lstStyle/>
          <a:p>
            <a:pPr marL="857250" indent="-857250">
              <a:buFont typeface="Wingdings" panose="05000000000000000000" pitchFamily="2" charset="2"/>
              <a:buChar char="ü"/>
            </a:pPr>
            <a:r>
              <a:rPr lang="pt-BR" sz="4800" dirty="0"/>
              <a:t>Sim, desde que os </a:t>
            </a:r>
            <a:r>
              <a:rPr lang="pt-BR" sz="4800" dirty="0" err="1">
                <a:solidFill>
                  <a:srgbClr val="0070C0"/>
                </a:solidFill>
              </a:rPr>
              <a:t>branches</a:t>
            </a:r>
            <a:r>
              <a:rPr lang="pt-BR" sz="4800" dirty="0">
                <a:solidFill>
                  <a:srgbClr val="0070C0"/>
                </a:solidFill>
              </a:rPr>
              <a:t> sejam integrados no master frequentemente</a:t>
            </a:r>
            <a:r>
              <a:rPr lang="pt-BR" sz="4800" dirty="0"/>
              <a:t>, </a:t>
            </a:r>
          </a:p>
          <a:p>
            <a:r>
              <a:rPr lang="pt-BR" sz="4800" dirty="0"/>
              <a:t>	via de regra, todo dia. </a:t>
            </a:r>
          </a:p>
        </p:txBody>
      </p:sp>
    </p:spTree>
    <p:extLst>
      <p:ext uri="{BB962C8B-B14F-4D97-AF65-F5344CB8AC3E}">
        <p14:creationId xmlns:p14="http://schemas.microsoft.com/office/powerpoint/2010/main" val="3585842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130277" y="1541273"/>
            <a:ext cx="11931445" cy="3477875"/>
          </a:xfrm>
          <a:prstGeom prst="rect">
            <a:avLst/>
          </a:prstGeom>
          <a:noFill/>
        </p:spPr>
        <p:txBody>
          <a:bodyPr wrap="square" rtlCol="0">
            <a:spAutoFit/>
          </a:bodyPr>
          <a:lstStyle/>
          <a:p>
            <a:pPr marL="857250" indent="-857250">
              <a:buFont typeface="Wingdings" panose="05000000000000000000" pitchFamily="2" charset="2"/>
              <a:buChar char="ü"/>
            </a:pPr>
            <a:r>
              <a:rPr lang="pt-BR" sz="4400" dirty="0"/>
              <a:t>Assim, ao utilizar CI, é comum as empresas adotarem o </a:t>
            </a:r>
            <a:r>
              <a:rPr lang="pt-BR" sz="4400" dirty="0">
                <a:solidFill>
                  <a:srgbClr val="0070C0"/>
                </a:solidFill>
              </a:rPr>
              <a:t>desenvolvimento baseado no </a:t>
            </a:r>
            <a:r>
              <a:rPr lang="pt-BR" sz="4400" dirty="0" err="1">
                <a:solidFill>
                  <a:srgbClr val="0070C0"/>
                </a:solidFill>
              </a:rPr>
              <a:t>trunk</a:t>
            </a:r>
            <a:r>
              <a:rPr lang="pt-BR" sz="4400" b="1" i="1" dirty="0"/>
              <a:t> </a:t>
            </a:r>
            <a:r>
              <a:rPr lang="pt-BR" sz="4400" dirty="0"/>
              <a:t>(TBD – </a:t>
            </a:r>
            <a:r>
              <a:rPr lang="pt-BR" sz="4400" b="1" i="1" dirty="0" err="1">
                <a:solidFill>
                  <a:srgbClr val="0070C0"/>
                </a:solidFill>
              </a:rPr>
              <a:t>Trunk</a:t>
            </a:r>
            <a:r>
              <a:rPr lang="pt-BR" sz="4400" b="1" i="1" dirty="0">
                <a:solidFill>
                  <a:srgbClr val="0070C0"/>
                </a:solidFill>
              </a:rPr>
              <a:t> </a:t>
            </a:r>
            <a:r>
              <a:rPr lang="pt-BR" sz="4400" b="1" i="1" dirty="0" err="1">
                <a:solidFill>
                  <a:srgbClr val="0070C0"/>
                </a:solidFill>
              </a:rPr>
              <a:t>Based</a:t>
            </a:r>
            <a:r>
              <a:rPr lang="pt-BR" sz="4400" b="1" i="1" dirty="0">
                <a:solidFill>
                  <a:srgbClr val="0070C0"/>
                </a:solidFill>
              </a:rPr>
              <a:t> </a:t>
            </a:r>
            <a:r>
              <a:rPr lang="pt-BR" sz="4400" b="1" i="1" dirty="0" err="1">
                <a:solidFill>
                  <a:srgbClr val="0070C0"/>
                </a:solidFill>
              </a:rPr>
              <a:t>Development</a:t>
            </a:r>
            <a:r>
              <a:rPr lang="pt-BR" sz="4400" dirty="0"/>
              <a:t>)</a:t>
            </a:r>
          </a:p>
          <a:p>
            <a:pPr marL="1314450" lvl="1" indent="-857250">
              <a:buFont typeface="Wingdings" panose="05000000000000000000" pitchFamily="2" charset="2"/>
              <a:buChar char="ü"/>
            </a:pPr>
            <a:r>
              <a:rPr lang="pt-BR" sz="4400" dirty="0">
                <a:solidFill>
                  <a:srgbClr val="0070C0"/>
                </a:solidFill>
              </a:rPr>
              <a:t>Não existem </a:t>
            </a:r>
            <a:r>
              <a:rPr lang="pt-BR" sz="4400" b="1" i="1" dirty="0" err="1">
                <a:solidFill>
                  <a:srgbClr val="0070C0"/>
                </a:solidFill>
              </a:rPr>
              <a:t>branches</a:t>
            </a:r>
            <a:r>
              <a:rPr lang="pt-BR" sz="4400" b="1" i="1" dirty="0">
                <a:solidFill>
                  <a:srgbClr val="0070C0"/>
                </a:solidFill>
              </a:rPr>
              <a:t> </a:t>
            </a:r>
            <a:r>
              <a:rPr lang="pt-BR" sz="4400" dirty="0"/>
              <a:t>para novas funcionalidades e correção de bugs</a:t>
            </a:r>
          </a:p>
        </p:txBody>
      </p:sp>
    </p:spTree>
    <p:extLst>
      <p:ext uri="{BB962C8B-B14F-4D97-AF65-F5344CB8AC3E}">
        <p14:creationId xmlns:p14="http://schemas.microsoft.com/office/powerpoint/2010/main" val="1699231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60555" y="652257"/>
            <a:ext cx="11931445" cy="193899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Grandes empresas costumam adotar o TBD</a:t>
            </a:r>
          </a:p>
        </p:txBody>
      </p:sp>
      <p:pic>
        <p:nvPicPr>
          <p:cNvPr id="1026" name="Picture 2" descr="Facebook Brand Resources">
            <a:extLst>
              <a:ext uri="{FF2B5EF4-FFF2-40B4-BE49-F238E27FC236}">
                <a16:creationId xmlns:a16="http://schemas.microsoft.com/office/drawing/2014/main" id="{1FA76028-A52A-794B-A6B0-525741D49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900" y="282321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49CE90-63BF-DC4C-9BAE-0D8B0804B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626" y="331009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206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344385" y="137466"/>
            <a:ext cx="11931445" cy="6186309"/>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solidFill>
                  <a:srgbClr val="055ABE"/>
                </a:solidFill>
              </a:rPr>
              <a:t>Minimiza</a:t>
            </a:r>
            <a:r>
              <a:rPr lang="pt-BR" sz="6600" dirty="0"/>
              <a:t> esforço para integração</a:t>
            </a:r>
          </a:p>
          <a:p>
            <a:pPr marL="857250" indent="-857250">
              <a:buFont typeface="Wingdings" panose="05000000000000000000" pitchFamily="2" charset="2"/>
              <a:buChar char="ü"/>
            </a:pPr>
            <a:r>
              <a:rPr lang="pt-BR" sz="6600" dirty="0">
                <a:solidFill>
                  <a:srgbClr val="055ABE"/>
                </a:solidFill>
              </a:rPr>
              <a:t>Identifica</a:t>
            </a:r>
            <a:r>
              <a:rPr lang="pt-BR" sz="6600" dirty="0"/>
              <a:t> problemas de integração</a:t>
            </a:r>
          </a:p>
          <a:p>
            <a:pPr marL="857250" indent="-857250">
              <a:buFont typeface="Wingdings" panose="05000000000000000000" pitchFamily="2" charset="2"/>
              <a:buChar char="ü"/>
            </a:pPr>
            <a:r>
              <a:rPr lang="pt-BR" sz="6600" dirty="0"/>
              <a:t>Torna o desenvolvimento </a:t>
            </a:r>
            <a:r>
              <a:rPr lang="pt-BR" sz="6600" dirty="0">
                <a:solidFill>
                  <a:srgbClr val="055ABE"/>
                </a:solidFill>
              </a:rPr>
              <a:t>mais rápido</a:t>
            </a:r>
          </a:p>
        </p:txBody>
      </p:sp>
    </p:spTree>
    <p:extLst>
      <p:ext uri="{BB962C8B-B14F-4D97-AF65-F5344CB8AC3E}">
        <p14:creationId xmlns:p14="http://schemas.microsoft.com/office/powerpoint/2010/main" val="36735045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213756" y="92483"/>
            <a:ext cx="12192000" cy="5324535"/>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Por que um Servidor CI é tão importante? </a:t>
            </a:r>
          </a:p>
          <a:p>
            <a:pPr marL="857250" indent="-857250">
              <a:buFont typeface="Wingdings" panose="05000000000000000000" pitchFamily="2" charset="2"/>
              <a:buChar char="ü"/>
            </a:pPr>
            <a:r>
              <a:rPr lang="pt-BR" sz="6000" dirty="0"/>
              <a:t>Uma ferramenta de </a:t>
            </a:r>
            <a:r>
              <a:rPr lang="pt-BR" sz="6000" dirty="0">
                <a:solidFill>
                  <a:srgbClr val="0070C0"/>
                </a:solidFill>
              </a:rPr>
              <a:t>build automatizada</a:t>
            </a:r>
            <a:r>
              <a:rPr lang="pt-BR" sz="6000" dirty="0"/>
              <a:t> já não executa os testes?</a:t>
            </a:r>
          </a:p>
          <a:p>
            <a:pPr marL="857250" indent="-857250">
              <a:buBlip>
                <a:blip r:embed="rId3"/>
              </a:buBlip>
            </a:pPr>
            <a:endParaRPr lang="pt-BR" sz="4000" dirty="0"/>
          </a:p>
        </p:txBody>
      </p:sp>
      <p:pic>
        <p:nvPicPr>
          <p:cNvPr id="11" name="Picture 10">
            <a:extLst>
              <a:ext uri="{FF2B5EF4-FFF2-40B4-BE49-F238E27FC236}">
                <a16:creationId xmlns:a16="http://schemas.microsoft.com/office/drawing/2014/main" id="{7EE4B1A7-5E19-FC44-983E-805D64D108DC}"/>
              </a:ext>
            </a:extLst>
          </p:cNvPr>
          <p:cNvPicPr>
            <a:picLocks noChangeAspect="1"/>
          </p:cNvPicPr>
          <p:nvPr/>
        </p:nvPicPr>
        <p:blipFill>
          <a:blip r:embed="rId4"/>
          <a:stretch>
            <a:fillRect/>
          </a:stretch>
        </p:blipFill>
        <p:spPr>
          <a:xfrm>
            <a:off x="3382370" y="4151967"/>
            <a:ext cx="8151286" cy="2061796"/>
          </a:xfrm>
          <a:prstGeom prst="rect">
            <a:avLst/>
          </a:prstGeom>
        </p:spPr>
      </p:pic>
    </p:spTree>
    <p:extLst>
      <p:ext uri="{BB962C8B-B14F-4D97-AF65-F5344CB8AC3E}">
        <p14:creationId xmlns:p14="http://schemas.microsoft.com/office/powerpoint/2010/main" val="2047809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1314450" lvl="1" indent="-857250" algn="l">
              <a:buFont typeface="Wingdings" panose="05000000000000000000" pitchFamily="2" charset="2"/>
              <a:buChar char="ü"/>
            </a:pPr>
            <a:r>
              <a:rPr lang="pt-BR" sz="6000" dirty="0"/>
              <a:t>Implantação </a:t>
            </a:r>
            <a:r>
              <a:rPr lang="pt-BR" sz="6000" dirty="0">
                <a:solidFill>
                  <a:srgbClr val="055ABE"/>
                </a:solidFill>
              </a:rPr>
              <a:t>(</a:t>
            </a:r>
            <a:r>
              <a:rPr lang="pt-BR" sz="6000" dirty="0" err="1">
                <a:solidFill>
                  <a:srgbClr val="055ABE"/>
                </a:solidFill>
              </a:rPr>
              <a:t>Deploy</a:t>
            </a:r>
            <a:r>
              <a:rPr lang="pt-BR" sz="6000" dirty="0">
                <a:solidFill>
                  <a:srgbClr val="055ABE"/>
                </a:solidFill>
              </a:rPr>
              <a:t>)</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6</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9" name="Picture 8">
            <a:extLst>
              <a:ext uri="{FF2B5EF4-FFF2-40B4-BE49-F238E27FC236}">
                <a16:creationId xmlns:a16="http://schemas.microsoft.com/office/drawing/2014/main" id="{123F47D6-9776-6ABE-D420-0F3579A33068}"/>
              </a:ext>
            </a:extLst>
          </p:cNvPr>
          <p:cNvPicPr>
            <a:picLocks noChangeAspect="1"/>
          </p:cNvPicPr>
          <p:nvPr/>
        </p:nvPicPr>
        <p:blipFill>
          <a:blip r:embed="rId5"/>
          <a:stretch>
            <a:fillRect/>
          </a:stretch>
        </p:blipFill>
        <p:spPr>
          <a:xfrm>
            <a:off x="2850483" y="3268557"/>
            <a:ext cx="6888140" cy="3546720"/>
          </a:xfrm>
          <a:prstGeom prst="rect">
            <a:avLst/>
          </a:prstGeom>
        </p:spPr>
      </p:pic>
    </p:spTree>
    <p:extLst>
      <p:ext uri="{BB962C8B-B14F-4D97-AF65-F5344CB8AC3E}">
        <p14:creationId xmlns:p14="http://schemas.microsoft.com/office/powerpoint/2010/main" val="1905232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18753" y="92483"/>
            <a:ext cx="12192000" cy="286232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Além disso, sempre resolvemos</a:t>
            </a:r>
          </a:p>
          <a:p>
            <a:r>
              <a:rPr lang="pt-BR" sz="6000" dirty="0"/>
              <a:t>	 os conflitos </a:t>
            </a:r>
            <a:r>
              <a:rPr lang="pt-BR" sz="6000" b="1" i="1" dirty="0">
                <a:solidFill>
                  <a:srgbClr val="055ABE"/>
                </a:solidFill>
              </a:rPr>
              <a:t>localmente</a:t>
            </a:r>
            <a:r>
              <a:rPr lang="pt-BR" sz="6000" b="1" i="1" dirty="0"/>
              <a:t> </a:t>
            </a:r>
            <a:r>
              <a:rPr lang="pt-BR" sz="6000" dirty="0"/>
              <a:t>e não</a:t>
            </a:r>
          </a:p>
          <a:p>
            <a:r>
              <a:rPr lang="pt-BR" sz="6000" dirty="0"/>
              <a:t>	 no </a:t>
            </a:r>
            <a:r>
              <a:rPr lang="pt-BR" sz="6000" b="1" i="1" dirty="0" err="1">
                <a:solidFill>
                  <a:srgbClr val="055ABE"/>
                </a:solidFill>
              </a:rPr>
              <a:t>branch</a:t>
            </a:r>
            <a:r>
              <a:rPr lang="pt-BR" sz="6000" b="1" i="1" dirty="0">
                <a:solidFill>
                  <a:srgbClr val="055ABE"/>
                </a:solidFill>
              </a:rPr>
              <a:t> master.</a:t>
            </a:r>
          </a:p>
        </p:txBody>
      </p:sp>
      <p:pic>
        <p:nvPicPr>
          <p:cNvPr id="13314" name="Picture 2" descr="What Is Localhost and How Is It Different from 127.0.0.1? - Make Tech Easier">
            <a:extLst>
              <a:ext uri="{FF2B5EF4-FFF2-40B4-BE49-F238E27FC236}">
                <a16:creationId xmlns:a16="http://schemas.microsoft.com/office/drawing/2014/main" id="{0FEA5CDE-8688-7A4B-AB7E-2B029460C1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50" t="10318" r="9568"/>
          <a:stretch/>
        </p:blipFill>
        <p:spPr bwMode="auto">
          <a:xfrm>
            <a:off x="3013365" y="2954805"/>
            <a:ext cx="6629400" cy="370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149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166254" y="96238"/>
            <a:ext cx="12192000" cy="193899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Ou seja, fazemos um </a:t>
            </a:r>
            <a:r>
              <a:rPr lang="pt-BR" sz="6000" b="1" i="1" dirty="0" err="1">
                <a:solidFill>
                  <a:srgbClr val="055ABE"/>
                </a:solidFill>
              </a:rPr>
              <a:t>push</a:t>
            </a:r>
            <a:r>
              <a:rPr lang="pt-BR" sz="6000" b="1" i="1" dirty="0"/>
              <a:t> </a:t>
            </a:r>
            <a:r>
              <a:rPr lang="pt-BR" sz="6000" dirty="0"/>
              <a:t>de </a:t>
            </a:r>
          </a:p>
          <a:p>
            <a:r>
              <a:rPr lang="pt-BR" sz="6000" dirty="0"/>
              <a:t>	uma </a:t>
            </a:r>
            <a:r>
              <a:rPr lang="pt-BR" sz="6000" b="1" i="1" dirty="0">
                <a:solidFill>
                  <a:srgbClr val="055ABE"/>
                </a:solidFill>
              </a:rPr>
              <a:t>build que funciona!</a:t>
            </a:r>
          </a:p>
        </p:txBody>
      </p:sp>
      <p:pic>
        <p:nvPicPr>
          <p:cNvPr id="15362" name="Picture 2" descr="Green Thumbs Up Png Black And White Stock - Thumbs Up Icon Circle  Transparent PNG - 600x600 - Free Download on NicePNG">
            <a:extLst>
              <a:ext uri="{FF2B5EF4-FFF2-40B4-BE49-F238E27FC236}">
                <a16:creationId xmlns:a16="http://schemas.microsoft.com/office/drawing/2014/main" id="{3588F4BC-26C2-1743-819A-EB5D8FC6CB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088" b="92794" l="10000" r="90000">
                        <a14:foregroundMark x1="45122" y1="92647" x2="53780" y2="92941"/>
                        <a14:foregroundMark x1="41829" y1="8088" x2="58171" y2="9559"/>
                        <a14:foregroundMark x1="43902" y1="63235" x2="53415" y2="67059"/>
                        <a14:foregroundMark x1="53415" y1="67059" x2="60488" y2="66765"/>
                        <a14:foregroundMark x1="60488" y1="66765" x2="65732" y2="60735"/>
                        <a14:foregroundMark x1="65732" y1="60735" x2="62561" y2="52500"/>
                        <a14:foregroundMark x1="62561" y1="52500" x2="55366" y2="51765"/>
                        <a14:foregroundMark x1="55366" y1="51765" x2="48902" y2="46765"/>
                        <a14:foregroundMark x1="48902" y1="46765" x2="51098" y2="36029"/>
                        <a14:foregroundMark x1="29390" y1="67941" x2="29390" y2="67941"/>
                      </a14:backgroundRemoval>
                    </a14:imgEffect>
                  </a14:imgLayer>
                </a14:imgProps>
              </a:ext>
              <a:ext uri="{28A0092B-C50C-407E-A947-70E740481C1C}">
                <a14:useLocalDpi xmlns:a14="http://schemas.microsoft.com/office/drawing/2010/main" val="0"/>
              </a:ext>
            </a:extLst>
          </a:blip>
          <a:srcRect/>
          <a:stretch>
            <a:fillRect/>
          </a:stretch>
        </p:blipFill>
        <p:spPr bwMode="auto">
          <a:xfrm>
            <a:off x="3200400" y="2031475"/>
            <a:ext cx="5715001" cy="473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386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2538454" y="3711897"/>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4"/>
          <a:srcRect l="41388" t="22779" r="42031" b="63668"/>
          <a:stretch/>
        </p:blipFill>
        <p:spPr>
          <a:xfrm>
            <a:off x="8067304" y="4049883"/>
            <a:ext cx="1787237" cy="1922640"/>
          </a:xfrm>
          <a:prstGeom prst="rect">
            <a:avLst/>
          </a:prstGeom>
        </p:spPr>
      </p:pic>
      <p:cxnSp>
        <p:nvCxnSpPr>
          <p:cNvPr id="15" name="Straight Arrow Connector 14">
            <a:extLst>
              <a:ext uri="{FF2B5EF4-FFF2-40B4-BE49-F238E27FC236}">
                <a16:creationId xmlns:a16="http://schemas.microsoft.com/office/drawing/2014/main" id="{A0056A97-8B8C-A748-A320-CE512235AC3B}"/>
              </a:ext>
            </a:extLst>
          </p:cNvPr>
          <p:cNvCxnSpPr>
            <a:cxnSpLocks/>
          </p:cNvCxnSpPr>
          <p:nvPr/>
        </p:nvCxnSpPr>
        <p:spPr>
          <a:xfrm>
            <a:off x="5192486" y="5011203"/>
            <a:ext cx="23899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CE771C-1488-E947-BA79-5DCD9B975763}"/>
              </a:ext>
            </a:extLst>
          </p:cNvPr>
          <p:cNvSpPr txBox="1"/>
          <p:nvPr/>
        </p:nvSpPr>
        <p:spPr>
          <a:xfrm>
            <a:off x="142504" y="293730"/>
            <a:ext cx="12192000" cy="286232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Exemplo:</a:t>
            </a:r>
          </a:p>
          <a:p>
            <a:pPr marL="1314450" lvl="1" indent="-857250">
              <a:buFont typeface="Wingdings" panose="05000000000000000000" pitchFamily="2" charset="2"/>
              <a:buChar char="ü"/>
            </a:pPr>
            <a:r>
              <a:rPr lang="pt-BR" sz="6000" dirty="0"/>
              <a:t>A Apolônia deseja </a:t>
            </a:r>
            <a:r>
              <a:rPr lang="pt-BR" sz="6000" b="1" i="1" dirty="0">
                <a:solidFill>
                  <a:srgbClr val="055ABE"/>
                </a:solidFill>
              </a:rPr>
              <a:t>integrar</a:t>
            </a:r>
            <a:r>
              <a:rPr lang="pt-BR" sz="6000" b="1" i="1" dirty="0"/>
              <a:t> </a:t>
            </a:r>
            <a:r>
              <a:rPr lang="pt-BR" sz="6000" dirty="0"/>
              <a:t>seu código ao </a:t>
            </a:r>
            <a:r>
              <a:rPr lang="pt-BR" sz="6000" b="1" i="1" dirty="0" err="1">
                <a:solidFill>
                  <a:srgbClr val="055ABE"/>
                </a:solidFill>
              </a:rPr>
              <a:t>master</a:t>
            </a:r>
            <a:r>
              <a:rPr lang="pt-BR" sz="6000" b="1" i="1" dirty="0"/>
              <a:t> </a:t>
            </a:r>
            <a:endParaRPr lang="pt-BR" sz="6000" dirty="0"/>
          </a:p>
        </p:txBody>
      </p:sp>
    </p:spTree>
    <p:extLst>
      <p:ext uri="{BB962C8B-B14F-4D97-AF65-F5344CB8AC3E}">
        <p14:creationId xmlns:p14="http://schemas.microsoft.com/office/powerpoint/2010/main" val="24685613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2250478" y="3091014"/>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4"/>
          <a:srcRect l="41388" t="22779" r="42031" b="63668"/>
          <a:stretch/>
        </p:blipFill>
        <p:spPr>
          <a:xfrm>
            <a:off x="7779328" y="3429000"/>
            <a:ext cx="1787237" cy="1922640"/>
          </a:xfrm>
          <a:prstGeom prst="rect">
            <a:avLst/>
          </a:prstGeom>
        </p:spPr>
      </p:pic>
      <p:cxnSp>
        <p:nvCxnSpPr>
          <p:cNvPr id="15" name="Straight Arrow Connector 14">
            <a:extLst>
              <a:ext uri="{FF2B5EF4-FFF2-40B4-BE49-F238E27FC236}">
                <a16:creationId xmlns:a16="http://schemas.microsoft.com/office/drawing/2014/main" id="{A0056A97-8B8C-A748-A320-CE512235AC3B}"/>
              </a:ext>
            </a:extLst>
          </p:cNvPr>
          <p:cNvCxnSpPr>
            <a:cxnSpLocks/>
          </p:cNvCxnSpPr>
          <p:nvPr/>
        </p:nvCxnSpPr>
        <p:spPr>
          <a:xfrm flipH="1">
            <a:off x="4412673" y="4473447"/>
            <a:ext cx="308956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CE771C-1488-E947-BA79-5DCD9B975763}"/>
              </a:ext>
            </a:extLst>
          </p:cNvPr>
          <p:cNvSpPr txBox="1"/>
          <p:nvPr/>
        </p:nvSpPr>
        <p:spPr>
          <a:xfrm>
            <a:off x="83127" y="113714"/>
            <a:ext cx="12192000" cy="193899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Primeiro ela faz um </a:t>
            </a:r>
            <a:r>
              <a:rPr lang="pt-BR" sz="6000" b="1" i="1" dirty="0" err="1">
                <a:solidFill>
                  <a:srgbClr val="055ABE"/>
                </a:solidFill>
              </a:rPr>
              <a:t>git</a:t>
            </a:r>
            <a:r>
              <a:rPr lang="pt-BR" sz="6000" b="1" i="1" dirty="0">
                <a:solidFill>
                  <a:srgbClr val="055ABE"/>
                </a:solidFill>
              </a:rPr>
              <a:t> </a:t>
            </a:r>
            <a:r>
              <a:rPr lang="pt-BR" sz="6000" b="1" i="1" dirty="0" err="1">
                <a:solidFill>
                  <a:srgbClr val="055ABE"/>
                </a:solidFill>
              </a:rPr>
              <a:t>pull</a:t>
            </a:r>
            <a:r>
              <a:rPr lang="pt-BR" sz="6000" b="1" i="1" dirty="0">
                <a:solidFill>
                  <a:srgbClr val="055ABE"/>
                </a:solidFill>
              </a:rPr>
              <a:t>,</a:t>
            </a:r>
            <a:r>
              <a:rPr lang="pt-BR" sz="6000" b="1" i="1" dirty="0"/>
              <a:t> </a:t>
            </a:r>
            <a:r>
              <a:rPr lang="pt-BR" sz="6000" dirty="0"/>
              <a:t>de </a:t>
            </a:r>
          </a:p>
          <a:p>
            <a:r>
              <a:rPr lang="pt-BR" sz="6000" dirty="0"/>
              <a:t>	uma </a:t>
            </a:r>
            <a:r>
              <a:rPr lang="pt-BR" sz="6000" b="1" i="1" dirty="0">
                <a:solidFill>
                  <a:srgbClr val="055ABE"/>
                </a:solidFill>
              </a:rPr>
              <a:t>build</a:t>
            </a:r>
            <a:r>
              <a:rPr lang="pt-BR" sz="6000" b="1" i="1" dirty="0"/>
              <a:t> </a:t>
            </a:r>
            <a:r>
              <a:rPr lang="pt-BR" sz="6000" dirty="0"/>
              <a:t>que ela </a:t>
            </a:r>
            <a:r>
              <a:rPr lang="pt-BR" sz="6000" b="1" i="1" dirty="0">
                <a:solidFill>
                  <a:srgbClr val="055ABE"/>
                </a:solidFill>
              </a:rPr>
              <a:t>sabe</a:t>
            </a:r>
            <a:r>
              <a:rPr lang="pt-BR" sz="6000" b="1" i="1" dirty="0"/>
              <a:t> </a:t>
            </a:r>
            <a:r>
              <a:rPr lang="pt-BR" sz="6000" dirty="0"/>
              <a:t>está ok</a:t>
            </a:r>
          </a:p>
        </p:txBody>
      </p:sp>
      <p:sp>
        <p:nvSpPr>
          <p:cNvPr id="4" name="TextBox 3">
            <a:extLst>
              <a:ext uri="{FF2B5EF4-FFF2-40B4-BE49-F238E27FC236}">
                <a16:creationId xmlns:a16="http://schemas.microsoft.com/office/drawing/2014/main" id="{BCD98279-1234-5F45-A7C2-6B4D2891E33E}"/>
              </a:ext>
            </a:extLst>
          </p:cNvPr>
          <p:cNvSpPr txBox="1"/>
          <p:nvPr/>
        </p:nvSpPr>
        <p:spPr>
          <a:xfrm>
            <a:off x="5340928" y="3805545"/>
            <a:ext cx="2161309" cy="584775"/>
          </a:xfrm>
          <a:prstGeom prst="rect">
            <a:avLst/>
          </a:prstGeom>
          <a:noFill/>
        </p:spPr>
        <p:txBody>
          <a:bodyPr wrap="square" rtlCol="0">
            <a:spAutoFit/>
          </a:bodyPr>
          <a:lstStyle/>
          <a:p>
            <a:r>
              <a:rPr lang="pt-BR" sz="3200" dirty="0" err="1"/>
              <a:t>git</a:t>
            </a:r>
            <a:r>
              <a:rPr lang="pt-BR" sz="3200" dirty="0"/>
              <a:t> </a:t>
            </a:r>
            <a:r>
              <a:rPr lang="pt-BR" sz="3200" dirty="0" err="1"/>
              <a:t>pull</a:t>
            </a:r>
            <a:endParaRPr lang="pt-BR" sz="3200" dirty="0"/>
          </a:p>
        </p:txBody>
      </p:sp>
    </p:spTree>
    <p:extLst>
      <p:ext uri="{BB962C8B-B14F-4D97-AF65-F5344CB8AC3E}">
        <p14:creationId xmlns:p14="http://schemas.microsoft.com/office/powerpoint/2010/main" val="2826070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1232169" y="3044306"/>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4"/>
          <a:srcRect l="41388" t="22779" r="42031" b="63668"/>
          <a:stretch/>
        </p:blipFill>
        <p:spPr>
          <a:xfrm>
            <a:off x="7779328" y="3429000"/>
            <a:ext cx="1787237" cy="1922640"/>
          </a:xfrm>
          <a:prstGeom prst="rect">
            <a:avLst/>
          </a:prstGeom>
        </p:spPr>
      </p:pic>
      <p:sp>
        <p:nvSpPr>
          <p:cNvPr id="11" name="TextBox 10">
            <a:extLst>
              <a:ext uri="{FF2B5EF4-FFF2-40B4-BE49-F238E27FC236}">
                <a16:creationId xmlns:a16="http://schemas.microsoft.com/office/drawing/2014/main" id="{37CE771C-1488-E947-BA79-5DCD9B975763}"/>
              </a:ext>
            </a:extLst>
          </p:cNvPr>
          <p:cNvSpPr txBox="1"/>
          <p:nvPr/>
        </p:nvSpPr>
        <p:spPr>
          <a:xfrm>
            <a:off x="83127" y="181984"/>
            <a:ext cx="12192000" cy="286232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Ela resolve os conflitos </a:t>
            </a:r>
          </a:p>
          <a:p>
            <a:r>
              <a:rPr lang="pt-BR" sz="6000" b="1" i="1" dirty="0">
                <a:solidFill>
                  <a:srgbClr val="055ABE"/>
                </a:solidFill>
              </a:rPr>
              <a:t>	localmente</a:t>
            </a:r>
            <a:r>
              <a:rPr lang="pt-BR" sz="6000" dirty="0"/>
              <a:t>, e em seguida </a:t>
            </a:r>
            <a:r>
              <a:rPr lang="pt-BR" sz="6000" b="1" i="1" dirty="0">
                <a:solidFill>
                  <a:srgbClr val="055ABE"/>
                </a:solidFill>
              </a:rPr>
              <a:t>faz a 	build!</a:t>
            </a:r>
            <a:endParaRPr lang="pt-BR" sz="6000" dirty="0">
              <a:solidFill>
                <a:srgbClr val="055ABE"/>
              </a:solidFill>
            </a:endParaRPr>
          </a:p>
        </p:txBody>
      </p:sp>
      <p:pic>
        <p:nvPicPr>
          <p:cNvPr id="18434" name="Picture 2" descr="Using E.Q. to Resolve Conflicts | Mayr's Organizational Management">
            <a:extLst>
              <a:ext uri="{FF2B5EF4-FFF2-40B4-BE49-F238E27FC236}">
                <a16:creationId xmlns:a16="http://schemas.microsoft.com/office/drawing/2014/main" id="{3B31B18D-316A-D24D-A97C-63AFC55F5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018" y="3044306"/>
            <a:ext cx="34544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224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1294515" y="3646979"/>
            <a:ext cx="2162195" cy="23073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411A9D-3BBF-BF46-8CF8-2D065F01F6C3}"/>
              </a:ext>
            </a:extLst>
          </p:cNvPr>
          <p:cNvPicPr>
            <a:picLocks noChangeAspect="1"/>
          </p:cNvPicPr>
          <p:nvPr/>
        </p:nvPicPr>
        <p:blipFill rotWithShape="1">
          <a:blip r:embed="rId4"/>
          <a:srcRect l="41388" t="22779" r="42031" b="63668"/>
          <a:stretch/>
        </p:blipFill>
        <p:spPr>
          <a:xfrm>
            <a:off x="7841673" y="3839326"/>
            <a:ext cx="1787237" cy="1922640"/>
          </a:xfrm>
          <a:prstGeom prst="rect">
            <a:avLst/>
          </a:prstGeom>
        </p:spPr>
      </p:pic>
      <p:sp>
        <p:nvSpPr>
          <p:cNvPr id="11" name="TextBox 10">
            <a:extLst>
              <a:ext uri="{FF2B5EF4-FFF2-40B4-BE49-F238E27FC236}">
                <a16:creationId xmlns:a16="http://schemas.microsoft.com/office/drawing/2014/main" id="{37CE771C-1488-E947-BA79-5DCD9B975763}"/>
              </a:ext>
            </a:extLst>
          </p:cNvPr>
          <p:cNvSpPr txBox="1"/>
          <p:nvPr/>
        </p:nvSpPr>
        <p:spPr>
          <a:xfrm>
            <a:off x="178130" y="240679"/>
            <a:ext cx="12192000" cy="2585323"/>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Finalmente ela faz um </a:t>
            </a:r>
            <a:r>
              <a:rPr lang="pt-BR" sz="5400" b="1" i="1" dirty="0" err="1">
                <a:solidFill>
                  <a:srgbClr val="055ABE"/>
                </a:solidFill>
              </a:rPr>
              <a:t>git</a:t>
            </a:r>
            <a:r>
              <a:rPr lang="pt-BR" sz="5400" b="1" i="1" dirty="0">
                <a:solidFill>
                  <a:srgbClr val="055ABE"/>
                </a:solidFill>
              </a:rPr>
              <a:t> </a:t>
            </a:r>
            <a:r>
              <a:rPr lang="pt-BR" sz="5400" b="1" i="1" dirty="0" err="1">
                <a:solidFill>
                  <a:srgbClr val="055ABE"/>
                </a:solidFill>
              </a:rPr>
              <a:t>commit</a:t>
            </a:r>
            <a:r>
              <a:rPr lang="pt-BR" sz="5400" b="1" i="1" dirty="0">
                <a:solidFill>
                  <a:srgbClr val="055ABE"/>
                </a:solidFill>
              </a:rPr>
              <a:t> </a:t>
            </a:r>
          </a:p>
          <a:p>
            <a:r>
              <a:rPr lang="pt-BR" sz="5400" b="1" i="1" dirty="0">
                <a:solidFill>
                  <a:srgbClr val="055ABE"/>
                </a:solidFill>
              </a:rPr>
              <a:t>	</a:t>
            </a:r>
            <a:r>
              <a:rPr lang="pt-BR" sz="5400" dirty="0"/>
              <a:t>e </a:t>
            </a:r>
            <a:r>
              <a:rPr lang="pt-BR" sz="5400" b="1" i="1" dirty="0" err="1">
                <a:solidFill>
                  <a:srgbClr val="055ABE"/>
                </a:solidFill>
              </a:rPr>
              <a:t>git</a:t>
            </a:r>
            <a:r>
              <a:rPr lang="pt-BR" sz="5400" b="1" i="1" dirty="0">
                <a:solidFill>
                  <a:srgbClr val="055ABE"/>
                </a:solidFill>
              </a:rPr>
              <a:t> </a:t>
            </a:r>
            <a:r>
              <a:rPr lang="pt-BR" sz="5400" b="1" i="1" dirty="0" err="1">
                <a:solidFill>
                  <a:srgbClr val="055ABE"/>
                </a:solidFill>
              </a:rPr>
              <a:t>push</a:t>
            </a:r>
            <a:r>
              <a:rPr lang="pt-BR" sz="5400" dirty="0"/>
              <a:t>. Ela sabe que a </a:t>
            </a:r>
            <a:r>
              <a:rPr lang="pt-BR" sz="5400" b="1" i="1" dirty="0">
                <a:solidFill>
                  <a:srgbClr val="055ABE"/>
                </a:solidFill>
              </a:rPr>
              <a:t>build</a:t>
            </a:r>
            <a:r>
              <a:rPr lang="pt-BR" sz="5400" b="1" i="1" dirty="0"/>
              <a:t> </a:t>
            </a:r>
          </a:p>
          <a:p>
            <a:r>
              <a:rPr lang="pt-BR" sz="5400" dirty="0"/>
              <a:t>	esta OK e que irá passar no Servidor CI</a:t>
            </a:r>
          </a:p>
        </p:txBody>
      </p:sp>
      <p:cxnSp>
        <p:nvCxnSpPr>
          <p:cNvPr id="6" name="Straight Arrow Connector 5">
            <a:extLst>
              <a:ext uri="{FF2B5EF4-FFF2-40B4-BE49-F238E27FC236}">
                <a16:creationId xmlns:a16="http://schemas.microsoft.com/office/drawing/2014/main" id="{90F8C1ED-36AF-A041-BE16-0E942B63060F}"/>
              </a:ext>
            </a:extLst>
          </p:cNvPr>
          <p:cNvCxnSpPr>
            <a:cxnSpLocks/>
          </p:cNvCxnSpPr>
          <p:nvPr/>
        </p:nvCxnSpPr>
        <p:spPr>
          <a:xfrm>
            <a:off x="3456710" y="5013774"/>
            <a:ext cx="38584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67EBE9F-B7FF-EF43-8870-BE2AE627E618}"/>
              </a:ext>
            </a:extLst>
          </p:cNvPr>
          <p:cNvSpPr txBox="1"/>
          <p:nvPr/>
        </p:nvSpPr>
        <p:spPr>
          <a:xfrm>
            <a:off x="4821382" y="4215871"/>
            <a:ext cx="2161309" cy="584775"/>
          </a:xfrm>
          <a:prstGeom prst="rect">
            <a:avLst/>
          </a:prstGeom>
          <a:noFill/>
        </p:spPr>
        <p:txBody>
          <a:bodyPr wrap="square" rtlCol="0">
            <a:spAutoFit/>
          </a:bodyPr>
          <a:lstStyle/>
          <a:p>
            <a:r>
              <a:rPr lang="pt-BR" sz="3200" dirty="0" err="1"/>
              <a:t>git</a:t>
            </a:r>
            <a:r>
              <a:rPr lang="pt-BR" sz="3200" dirty="0"/>
              <a:t> </a:t>
            </a:r>
            <a:r>
              <a:rPr lang="pt-BR" sz="3200" dirty="0" err="1"/>
              <a:t>push</a:t>
            </a:r>
            <a:endParaRPr lang="pt-BR" sz="3200" dirty="0"/>
          </a:p>
        </p:txBody>
      </p:sp>
    </p:spTree>
    <p:extLst>
      <p:ext uri="{BB962C8B-B14F-4D97-AF65-F5344CB8AC3E}">
        <p14:creationId xmlns:p14="http://schemas.microsoft.com/office/powerpoint/2010/main" val="20685418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rogrammer icons set Royalty Free Vector Image">
            <a:extLst>
              <a:ext uri="{FF2B5EF4-FFF2-40B4-BE49-F238E27FC236}">
                <a16:creationId xmlns:a16="http://schemas.microsoft.com/office/drawing/2014/main" id="{32095DB0-614F-CF4F-ABF3-FAD637A6F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00" t="3874" r="4291" b="53332"/>
          <a:stretch/>
        </p:blipFill>
        <p:spPr bwMode="auto">
          <a:xfrm>
            <a:off x="671060" y="3672859"/>
            <a:ext cx="2162195" cy="23073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7CE771C-1488-E947-BA79-5DCD9B975763}"/>
              </a:ext>
            </a:extLst>
          </p:cNvPr>
          <p:cNvSpPr txBox="1"/>
          <p:nvPr/>
        </p:nvSpPr>
        <p:spPr>
          <a:xfrm>
            <a:off x="178130" y="92483"/>
            <a:ext cx="12192000" cy="193899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Sem surpresas, ela vê que a </a:t>
            </a:r>
          </a:p>
          <a:p>
            <a:pPr lvl="1"/>
            <a:r>
              <a:rPr lang="pt-BR" sz="6000" b="1" i="1" dirty="0">
                <a:solidFill>
                  <a:srgbClr val="055ABE"/>
                </a:solidFill>
              </a:rPr>
              <a:t>  build passou</a:t>
            </a:r>
            <a:endParaRPr lang="pt-BR" sz="6000" dirty="0">
              <a:solidFill>
                <a:srgbClr val="055ABE"/>
              </a:solidFill>
            </a:endParaRPr>
          </a:p>
        </p:txBody>
      </p:sp>
      <p:pic>
        <p:nvPicPr>
          <p:cNvPr id="2" name="Picture 1">
            <a:extLst>
              <a:ext uri="{FF2B5EF4-FFF2-40B4-BE49-F238E27FC236}">
                <a16:creationId xmlns:a16="http://schemas.microsoft.com/office/drawing/2014/main" id="{00C69901-5B9D-4542-A84F-AC3C302AEE84}"/>
              </a:ext>
            </a:extLst>
          </p:cNvPr>
          <p:cNvPicPr>
            <a:picLocks noChangeAspect="1"/>
          </p:cNvPicPr>
          <p:nvPr/>
        </p:nvPicPr>
        <p:blipFill>
          <a:blip r:embed="rId4"/>
          <a:stretch>
            <a:fillRect/>
          </a:stretch>
        </p:blipFill>
        <p:spPr>
          <a:xfrm>
            <a:off x="6460168" y="2378150"/>
            <a:ext cx="5460280" cy="1487055"/>
          </a:xfrm>
          <a:prstGeom prst="rect">
            <a:avLst/>
          </a:prstGeom>
        </p:spPr>
      </p:pic>
      <p:pic>
        <p:nvPicPr>
          <p:cNvPr id="10" name="Picture 9">
            <a:extLst>
              <a:ext uri="{FF2B5EF4-FFF2-40B4-BE49-F238E27FC236}">
                <a16:creationId xmlns:a16="http://schemas.microsoft.com/office/drawing/2014/main" id="{4F51EDF3-E008-2745-AECD-4727750995E3}"/>
              </a:ext>
            </a:extLst>
          </p:cNvPr>
          <p:cNvPicPr>
            <a:picLocks noChangeAspect="1"/>
          </p:cNvPicPr>
          <p:nvPr/>
        </p:nvPicPr>
        <p:blipFill rotWithShape="1">
          <a:blip r:embed="rId5"/>
          <a:srcRect l="41388" t="22779" r="42031" b="63668"/>
          <a:stretch/>
        </p:blipFill>
        <p:spPr>
          <a:xfrm>
            <a:off x="4672931" y="4057552"/>
            <a:ext cx="1787237" cy="1922640"/>
          </a:xfrm>
          <a:prstGeom prst="rect">
            <a:avLst/>
          </a:prstGeom>
        </p:spPr>
      </p:pic>
      <p:cxnSp>
        <p:nvCxnSpPr>
          <p:cNvPr id="12" name="Straight Arrow Connector 11">
            <a:extLst>
              <a:ext uri="{FF2B5EF4-FFF2-40B4-BE49-F238E27FC236}">
                <a16:creationId xmlns:a16="http://schemas.microsoft.com/office/drawing/2014/main" id="{63D8D16C-F72D-5C4C-9715-5B5B6594C7C5}"/>
              </a:ext>
            </a:extLst>
          </p:cNvPr>
          <p:cNvCxnSpPr>
            <a:cxnSpLocks/>
          </p:cNvCxnSpPr>
          <p:nvPr/>
        </p:nvCxnSpPr>
        <p:spPr>
          <a:xfrm>
            <a:off x="2833255" y="5096902"/>
            <a:ext cx="1489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B75B3A-92B5-B44F-8728-4C8D25274533}"/>
              </a:ext>
            </a:extLst>
          </p:cNvPr>
          <p:cNvCxnSpPr>
            <a:cxnSpLocks/>
          </p:cNvCxnSpPr>
          <p:nvPr/>
        </p:nvCxnSpPr>
        <p:spPr>
          <a:xfrm flipV="1">
            <a:off x="7058892" y="4057552"/>
            <a:ext cx="1607126" cy="1039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19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166255" y="92483"/>
            <a:ext cx="12192000" cy="5632311"/>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Qual foi o ganho real? O que realmente está aprimorado?</a:t>
            </a:r>
          </a:p>
          <a:p>
            <a:pPr marL="1314450" lvl="1" indent="-857250">
              <a:buFont typeface="Wingdings" panose="05000000000000000000" pitchFamily="2" charset="2"/>
              <a:buChar char="ü"/>
            </a:pPr>
            <a:r>
              <a:rPr lang="pt-BR" sz="6000" dirty="0"/>
              <a:t>A comunicação!</a:t>
            </a:r>
          </a:p>
          <a:p>
            <a:pPr marL="1314450" lvl="1" indent="-857250">
              <a:buFont typeface="Wingdings" panose="05000000000000000000" pitchFamily="2" charset="2"/>
              <a:buChar char="ü"/>
            </a:pPr>
            <a:r>
              <a:rPr lang="pt-BR" sz="6000" dirty="0"/>
              <a:t>Todos sabem que o </a:t>
            </a:r>
            <a:r>
              <a:rPr lang="pt-BR" sz="6000" dirty="0">
                <a:solidFill>
                  <a:srgbClr val="055ABE"/>
                </a:solidFill>
              </a:rPr>
              <a:t>repositório central possui uma build que funciona</a:t>
            </a:r>
          </a:p>
        </p:txBody>
      </p:sp>
      <p:pic>
        <p:nvPicPr>
          <p:cNvPr id="9" name="Picture 8">
            <a:extLst>
              <a:ext uri="{FF2B5EF4-FFF2-40B4-BE49-F238E27FC236}">
                <a16:creationId xmlns:a16="http://schemas.microsoft.com/office/drawing/2014/main" id="{A801951B-6DE3-D246-A160-D06DD9156430}"/>
              </a:ext>
            </a:extLst>
          </p:cNvPr>
          <p:cNvPicPr>
            <a:picLocks noChangeAspect="1"/>
          </p:cNvPicPr>
          <p:nvPr/>
        </p:nvPicPr>
        <p:blipFill>
          <a:blip r:embed="rId3"/>
          <a:stretch>
            <a:fillRect/>
          </a:stretch>
        </p:blipFill>
        <p:spPr>
          <a:xfrm>
            <a:off x="5111532" y="4822246"/>
            <a:ext cx="5460280" cy="1487055"/>
          </a:xfrm>
          <a:prstGeom prst="rect">
            <a:avLst/>
          </a:prstGeom>
        </p:spPr>
      </p:pic>
    </p:spTree>
    <p:extLst>
      <p:ext uri="{BB962C8B-B14F-4D97-AF65-F5344CB8AC3E}">
        <p14:creationId xmlns:p14="http://schemas.microsoft.com/office/powerpoint/2010/main" val="232938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142504" y="113714"/>
            <a:ext cx="12192000" cy="4708981"/>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Se a aplicação for </a:t>
            </a:r>
            <a:r>
              <a:rPr lang="pt-BR" sz="6000" b="1" i="1" dirty="0"/>
              <a:t>open-</a:t>
            </a:r>
            <a:r>
              <a:rPr lang="pt-BR" sz="6000" b="1" i="1" dirty="0" err="1"/>
              <a:t>source</a:t>
            </a:r>
            <a:r>
              <a:rPr lang="pt-BR" sz="6000" b="1" i="1" dirty="0"/>
              <a:t> </a:t>
            </a:r>
          </a:p>
          <a:p>
            <a:r>
              <a:rPr lang="pt-BR" sz="6000" dirty="0"/>
              <a:t>	e o README contiver a </a:t>
            </a:r>
            <a:r>
              <a:rPr lang="pt-BR" sz="6000" b="1" i="1" dirty="0" err="1"/>
              <a:t>badge</a:t>
            </a:r>
            <a:r>
              <a:rPr lang="pt-BR" sz="6000" b="1" i="1" dirty="0"/>
              <a:t>,</a:t>
            </a:r>
            <a:r>
              <a:rPr lang="pt-BR" sz="6000" dirty="0"/>
              <a:t> 	qualquer um que acessar o 	repositório, saberá que aquela 	</a:t>
            </a:r>
            <a:r>
              <a:rPr lang="pt-BR" sz="6000" b="1" i="1" dirty="0">
                <a:solidFill>
                  <a:srgbClr val="055ABE"/>
                </a:solidFill>
              </a:rPr>
              <a:t>build está passando</a:t>
            </a:r>
          </a:p>
        </p:txBody>
      </p:sp>
      <p:pic>
        <p:nvPicPr>
          <p:cNvPr id="9" name="Picture 8">
            <a:extLst>
              <a:ext uri="{FF2B5EF4-FFF2-40B4-BE49-F238E27FC236}">
                <a16:creationId xmlns:a16="http://schemas.microsoft.com/office/drawing/2014/main" id="{A801951B-6DE3-D246-A160-D06DD9156430}"/>
              </a:ext>
            </a:extLst>
          </p:cNvPr>
          <p:cNvPicPr>
            <a:picLocks noChangeAspect="1"/>
          </p:cNvPicPr>
          <p:nvPr/>
        </p:nvPicPr>
        <p:blipFill>
          <a:blip r:embed="rId3"/>
          <a:stretch>
            <a:fillRect/>
          </a:stretch>
        </p:blipFill>
        <p:spPr>
          <a:xfrm>
            <a:off x="3365860" y="4801464"/>
            <a:ext cx="5460280" cy="1487055"/>
          </a:xfrm>
          <a:prstGeom prst="rect">
            <a:avLst/>
          </a:prstGeom>
        </p:spPr>
      </p:pic>
    </p:spTree>
    <p:extLst>
      <p:ext uri="{BB962C8B-B14F-4D97-AF65-F5344CB8AC3E}">
        <p14:creationId xmlns:p14="http://schemas.microsoft.com/office/powerpoint/2010/main" val="2868151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0214C85-4602-A64F-8A18-B940445EC2CA}"/>
              </a:ext>
            </a:extLst>
          </p:cNvPr>
          <p:cNvSpPr txBox="1"/>
          <p:nvPr/>
        </p:nvSpPr>
        <p:spPr>
          <a:xfrm>
            <a:off x="938151" y="1630029"/>
            <a:ext cx="12011891" cy="4062651"/>
          </a:xfrm>
          <a:prstGeom prst="rect">
            <a:avLst/>
          </a:prstGeom>
          <a:noFill/>
        </p:spPr>
        <p:txBody>
          <a:bodyPr wrap="square" rtlCol="0">
            <a:spAutoFit/>
          </a:bodyPr>
          <a:lstStyle/>
          <a:p>
            <a:pPr marL="1143000" indent="-1143000">
              <a:buFont typeface="Wingdings" panose="05000000000000000000" pitchFamily="2" charset="2"/>
              <a:buChar char="ü"/>
            </a:pPr>
            <a:r>
              <a:rPr lang="pt-BR" sz="9600" b="1" i="1" dirty="0">
                <a:solidFill>
                  <a:srgbClr val="055ABE"/>
                </a:solidFill>
              </a:rPr>
              <a:t>Deployment</a:t>
            </a:r>
            <a:r>
              <a:rPr lang="pt-BR" sz="9600" dirty="0"/>
              <a:t> Contínuo</a:t>
            </a:r>
          </a:p>
          <a:p>
            <a:pPr lvl="1"/>
            <a:endParaRPr lang="pt-BR" sz="6600" dirty="0"/>
          </a:p>
        </p:txBody>
      </p:sp>
    </p:spTree>
    <p:extLst>
      <p:ext uri="{BB962C8B-B14F-4D97-AF65-F5344CB8AC3E}">
        <p14:creationId xmlns:p14="http://schemas.microsoft.com/office/powerpoint/2010/main" val="2559697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7</a:t>
            </a:fld>
            <a:endParaRPr lang="pt-BR" dirty="0"/>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9" name="Picture 4" descr="Headaches - Meme Template and Creator">
            <a:extLst>
              <a:ext uri="{FF2B5EF4-FFF2-40B4-BE49-F238E27FC236}">
                <a16:creationId xmlns:a16="http://schemas.microsoft.com/office/drawing/2014/main" id="{DAAA5964-C292-13DC-A07D-2E4F3454F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505" y="2224739"/>
            <a:ext cx="3275165" cy="402753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F371C0D-1D1A-5524-826A-7D8A3BBC0D93}"/>
              </a:ext>
            </a:extLst>
          </p:cNvPr>
          <p:cNvSpPr txBox="1"/>
          <p:nvPr/>
        </p:nvSpPr>
        <p:spPr>
          <a:xfrm>
            <a:off x="559403" y="2130848"/>
            <a:ext cx="3879710" cy="4832092"/>
          </a:xfrm>
          <a:prstGeom prst="rect">
            <a:avLst/>
          </a:prstGeom>
          <a:noFill/>
        </p:spPr>
        <p:txBody>
          <a:bodyPr wrap="square" rtlCol="0">
            <a:spAutoFit/>
          </a:bodyPr>
          <a:lstStyle/>
          <a:p>
            <a:pPr marL="857250" indent="-857250">
              <a:buFont typeface="Wingdings" panose="05000000000000000000" pitchFamily="2" charset="2"/>
              <a:buChar char="ü"/>
            </a:pPr>
            <a:r>
              <a:rPr lang="pt-BR" sz="4400" dirty="0"/>
              <a:t>Mesmo que o software esteja pronto, esse </a:t>
            </a:r>
            <a:r>
              <a:rPr lang="pt-BR" sz="4400" dirty="0">
                <a:solidFill>
                  <a:srgbClr val="0070C0"/>
                </a:solidFill>
              </a:rPr>
              <a:t>processo não é simples!</a:t>
            </a:r>
          </a:p>
        </p:txBody>
      </p:sp>
      <p:sp>
        <p:nvSpPr>
          <p:cNvPr id="21" name="Rectangle 20">
            <a:extLst>
              <a:ext uri="{FF2B5EF4-FFF2-40B4-BE49-F238E27FC236}">
                <a16:creationId xmlns:a16="http://schemas.microsoft.com/office/drawing/2014/main" id="{5068B79F-43FE-50B7-E067-8CCE16C87D4E}"/>
              </a:ext>
            </a:extLst>
          </p:cNvPr>
          <p:cNvSpPr/>
          <p:nvPr/>
        </p:nvSpPr>
        <p:spPr>
          <a:xfrm>
            <a:off x="5852563" y="2281229"/>
            <a:ext cx="3083442" cy="616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TextBox 21">
            <a:extLst>
              <a:ext uri="{FF2B5EF4-FFF2-40B4-BE49-F238E27FC236}">
                <a16:creationId xmlns:a16="http://schemas.microsoft.com/office/drawing/2014/main" id="{7785EA81-4CF4-7CD9-5C84-0FE4B146029A}"/>
              </a:ext>
            </a:extLst>
          </p:cNvPr>
          <p:cNvSpPr txBox="1"/>
          <p:nvPr/>
        </p:nvSpPr>
        <p:spPr>
          <a:xfrm>
            <a:off x="5630965" y="2426224"/>
            <a:ext cx="3809202" cy="523220"/>
          </a:xfrm>
          <a:prstGeom prst="rect">
            <a:avLst/>
          </a:prstGeom>
          <a:noFill/>
        </p:spPr>
        <p:txBody>
          <a:bodyPr wrap="square" rtlCol="0">
            <a:spAutoFit/>
          </a:bodyPr>
          <a:lstStyle/>
          <a:p>
            <a:r>
              <a:rPr lang="pt-BR" sz="2800" b="1" dirty="0"/>
              <a:t>Tipos de Dor de Cabeça</a:t>
            </a:r>
          </a:p>
        </p:txBody>
      </p:sp>
      <p:sp>
        <p:nvSpPr>
          <p:cNvPr id="23" name="TextBox 22">
            <a:extLst>
              <a:ext uri="{FF2B5EF4-FFF2-40B4-BE49-F238E27FC236}">
                <a16:creationId xmlns:a16="http://schemas.microsoft.com/office/drawing/2014/main" id="{562D8B3B-A1B7-AEB1-8C2D-411A8C252B48}"/>
              </a:ext>
            </a:extLst>
          </p:cNvPr>
          <p:cNvSpPr txBox="1"/>
          <p:nvPr/>
        </p:nvSpPr>
        <p:spPr>
          <a:xfrm>
            <a:off x="5575463" y="2978129"/>
            <a:ext cx="2082423" cy="523220"/>
          </a:xfrm>
          <a:prstGeom prst="rect">
            <a:avLst/>
          </a:prstGeom>
          <a:noFill/>
        </p:spPr>
        <p:txBody>
          <a:bodyPr wrap="square" rtlCol="0">
            <a:spAutoFit/>
          </a:bodyPr>
          <a:lstStyle/>
          <a:p>
            <a:r>
              <a:rPr lang="pt-BR" sz="2800" b="1" dirty="0"/>
              <a:t>Estresse</a:t>
            </a:r>
          </a:p>
        </p:txBody>
      </p:sp>
      <p:sp>
        <p:nvSpPr>
          <p:cNvPr id="24" name="TextBox 23">
            <a:extLst>
              <a:ext uri="{FF2B5EF4-FFF2-40B4-BE49-F238E27FC236}">
                <a16:creationId xmlns:a16="http://schemas.microsoft.com/office/drawing/2014/main" id="{7BF6CC92-C380-5A2D-7745-8C86A94C4CED}"/>
              </a:ext>
            </a:extLst>
          </p:cNvPr>
          <p:cNvSpPr txBox="1"/>
          <p:nvPr/>
        </p:nvSpPr>
        <p:spPr>
          <a:xfrm>
            <a:off x="7394284" y="2987716"/>
            <a:ext cx="2082423" cy="523220"/>
          </a:xfrm>
          <a:prstGeom prst="rect">
            <a:avLst/>
          </a:prstGeom>
          <a:noFill/>
        </p:spPr>
        <p:txBody>
          <a:bodyPr wrap="square" rtlCol="0">
            <a:spAutoFit/>
          </a:bodyPr>
          <a:lstStyle/>
          <a:p>
            <a:r>
              <a:rPr lang="pt-BR" sz="2800" b="1" dirty="0"/>
              <a:t>Ansiedade</a:t>
            </a:r>
          </a:p>
        </p:txBody>
      </p:sp>
      <p:sp>
        <p:nvSpPr>
          <p:cNvPr id="25" name="TextBox 24">
            <a:extLst>
              <a:ext uri="{FF2B5EF4-FFF2-40B4-BE49-F238E27FC236}">
                <a16:creationId xmlns:a16="http://schemas.microsoft.com/office/drawing/2014/main" id="{E5E3FA49-E750-EAF9-B08C-2D94F2FCD171}"/>
              </a:ext>
            </a:extLst>
          </p:cNvPr>
          <p:cNvSpPr txBox="1"/>
          <p:nvPr/>
        </p:nvSpPr>
        <p:spPr>
          <a:xfrm>
            <a:off x="5477041" y="4615199"/>
            <a:ext cx="2082422" cy="523220"/>
          </a:xfrm>
          <a:prstGeom prst="rect">
            <a:avLst/>
          </a:prstGeom>
          <a:noFill/>
        </p:spPr>
        <p:txBody>
          <a:bodyPr wrap="square" rtlCol="0">
            <a:spAutoFit/>
          </a:bodyPr>
          <a:lstStyle/>
          <a:p>
            <a:r>
              <a:rPr lang="pt-BR" sz="2800" b="1" dirty="0"/>
              <a:t>Enxaqueca</a:t>
            </a:r>
          </a:p>
        </p:txBody>
      </p:sp>
      <p:sp>
        <p:nvSpPr>
          <p:cNvPr id="26" name="TextBox 25">
            <a:extLst>
              <a:ext uri="{FF2B5EF4-FFF2-40B4-BE49-F238E27FC236}">
                <a16:creationId xmlns:a16="http://schemas.microsoft.com/office/drawing/2014/main" id="{F56EECB3-89CA-F891-3D94-846E7A38DA7A}"/>
              </a:ext>
            </a:extLst>
          </p:cNvPr>
          <p:cNvSpPr txBox="1"/>
          <p:nvPr/>
        </p:nvSpPr>
        <p:spPr>
          <a:xfrm>
            <a:off x="7305087" y="4624786"/>
            <a:ext cx="4788081" cy="518461"/>
          </a:xfrm>
          <a:prstGeom prst="rect">
            <a:avLst/>
          </a:prstGeom>
          <a:noFill/>
        </p:spPr>
        <p:txBody>
          <a:bodyPr wrap="square" lIns="91440" tIns="45720" rIns="91440" bIns="45720" rtlCol="0" anchor="t">
            <a:spAutoFit/>
          </a:bodyPr>
          <a:lstStyle/>
          <a:p>
            <a:r>
              <a:rPr lang="pt-BR" sz="2800" b="1" dirty="0"/>
              <a:t>Fazer o </a:t>
            </a:r>
            <a:r>
              <a:rPr lang="pt-BR" sz="2800" b="1" i="1" dirty="0" err="1"/>
              <a:t>deploy</a:t>
            </a:r>
            <a:r>
              <a:rPr lang="pt-BR" sz="2800" b="1" i="1" dirty="0"/>
              <a:t> na sexta feira</a:t>
            </a:r>
          </a:p>
        </p:txBody>
      </p:sp>
    </p:spTree>
    <p:extLst>
      <p:ext uri="{BB962C8B-B14F-4D97-AF65-F5344CB8AC3E}">
        <p14:creationId xmlns:p14="http://schemas.microsoft.com/office/powerpoint/2010/main" val="12595393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178130" y="44982"/>
            <a:ext cx="12192000" cy="193899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Com CI, sempre temos código funcionando na </a:t>
            </a:r>
            <a:r>
              <a:rPr lang="pt-BR" sz="6000" b="1" i="1" dirty="0">
                <a:solidFill>
                  <a:srgbClr val="0070C0"/>
                </a:solidFill>
              </a:rPr>
              <a:t>master.</a:t>
            </a:r>
          </a:p>
        </p:txBody>
      </p:sp>
      <p:sp>
        <p:nvSpPr>
          <p:cNvPr id="2" name="Rectangle 1">
            <a:extLst>
              <a:ext uri="{FF2B5EF4-FFF2-40B4-BE49-F238E27FC236}">
                <a16:creationId xmlns:a16="http://schemas.microsoft.com/office/drawing/2014/main" id="{B18A78A7-39BB-1243-B9B8-F42BA68964AE}"/>
              </a:ext>
            </a:extLst>
          </p:cNvPr>
          <p:cNvSpPr/>
          <p:nvPr/>
        </p:nvSpPr>
        <p:spPr>
          <a:xfrm>
            <a:off x="1014984" y="2305795"/>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Funcionando Localmente</a:t>
            </a:r>
          </a:p>
        </p:txBody>
      </p:sp>
      <p:sp>
        <p:nvSpPr>
          <p:cNvPr id="6" name="Rectangle 5">
            <a:extLst>
              <a:ext uri="{FF2B5EF4-FFF2-40B4-BE49-F238E27FC236}">
                <a16:creationId xmlns:a16="http://schemas.microsoft.com/office/drawing/2014/main" id="{E4F7CD07-E542-9D40-B783-56026034CEAD}"/>
              </a:ext>
            </a:extLst>
          </p:cNvPr>
          <p:cNvSpPr/>
          <p:nvPr/>
        </p:nvSpPr>
        <p:spPr>
          <a:xfrm>
            <a:off x="6096000" y="3730307"/>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Faz o </a:t>
            </a:r>
            <a:r>
              <a:rPr lang="pt-BR" sz="4400" b="1" i="1" dirty="0" err="1">
                <a:solidFill>
                  <a:srgbClr val="0070C0"/>
                </a:solidFill>
                <a:latin typeface="Segoe UI" panose="020B0502040204020203" pitchFamily="34" charset="0"/>
                <a:cs typeface="Segoe UI" panose="020B0502040204020203" pitchFamily="34" charset="0"/>
              </a:rPr>
              <a:t>push</a:t>
            </a:r>
            <a:r>
              <a:rPr lang="pt-BR" sz="4400" dirty="0">
                <a:latin typeface="Segoe UI" panose="020B0502040204020203" pitchFamily="34" charset="0"/>
                <a:cs typeface="Segoe UI" panose="020B0502040204020203" pitchFamily="34" charset="0"/>
              </a:rPr>
              <a:t> para o </a:t>
            </a:r>
            <a:r>
              <a:rPr lang="pt-BR" sz="4400" b="1" i="1" dirty="0" err="1">
                <a:solidFill>
                  <a:srgbClr val="0070C0"/>
                </a:solidFill>
                <a:latin typeface="Segoe UI" panose="020B0502040204020203" pitchFamily="34" charset="0"/>
                <a:cs typeface="Segoe UI" panose="020B0502040204020203" pitchFamily="34" charset="0"/>
              </a:rPr>
              <a:t>master</a:t>
            </a:r>
            <a:endParaRPr lang="pt-BR" sz="4400" dirty="0">
              <a:solidFill>
                <a:srgbClr val="0070C0"/>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2AB4DC44-21B9-C542-B6C1-D040B3ECD1BF}"/>
              </a:ext>
            </a:extLst>
          </p:cNvPr>
          <p:cNvSpPr/>
          <p:nvPr/>
        </p:nvSpPr>
        <p:spPr>
          <a:xfrm>
            <a:off x="1014984" y="4890997"/>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Servidor CI garante a </a:t>
            </a:r>
            <a:r>
              <a:rPr lang="pt-BR" sz="4400" b="1" i="1" dirty="0">
                <a:solidFill>
                  <a:srgbClr val="0070C0"/>
                </a:solidFill>
                <a:latin typeface="Segoe UI" panose="020B0502040204020203" pitchFamily="34" charset="0"/>
                <a:cs typeface="Segoe UI" panose="020B0502040204020203" pitchFamily="34" charset="0"/>
              </a:rPr>
              <a:t>build/Testes</a:t>
            </a:r>
            <a:endParaRPr lang="pt-BR" sz="4400" dirty="0">
              <a:solidFill>
                <a:srgbClr val="0070C0"/>
              </a:solidFill>
              <a:latin typeface="Segoe UI" panose="020B0502040204020203" pitchFamily="34" charset="0"/>
              <a:cs typeface="Segoe UI" panose="020B0502040204020203" pitchFamily="34" charset="0"/>
            </a:endParaRPr>
          </a:p>
        </p:txBody>
      </p:sp>
      <p:cxnSp>
        <p:nvCxnSpPr>
          <p:cNvPr id="8" name="Straight Arrow Connector 7">
            <a:extLst>
              <a:ext uri="{FF2B5EF4-FFF2-40B4-BE49-F238E27FC236}">
                <a16:creationId xmlns:a16="http://schemas.microsoft.com/office/drawing/2014/main" id="{8E8FA7A2-1061-BC4D-AD2D-22A9DC4C7F57}"/>
              </a:ext>
            </a:extLst>
          </p:cNvPr>
          <p:cNvCxnSpPr/>
          <p:nvPr/>
        </p:nvCxnSpPr>
        <p:spPr>
          <a:xfrm>
            <a:off x="5431536" y="2633472"/>
            <a:ext cx="1938528" cy="9326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1BC6AD-41FA-7D4B-BBC2-3FB44D229B74}"/>
              </a:ext>
            </a:extLst>
          </p:cNvPr>
          <p:cNvCxnSpPr>
            <a:cxnSpLocks/>
          </p:cNvCxnSpPr>
          <p:nvPr/>
        </p:nvCxnSpPr>
        <p:spPr>
          <a:xfrm flipH="1">
            <a:off x="5431536" y="5828257"/>
            <a:ext cx="1938528" cy="5908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573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118754" y="591247"/>
            <a:ext cx="12192000" cy="4247317"/>
          </a:xfrm>
          <a:prstGeom prst="rect">
            <a:avLst/>
          </a:prstGeom>
          <a:noFill/>
        </p:spPr>
        <p:txBody>
          <a:bodyPr wrap="square" rtlCol="0">
            <a:spAutoFit/>
          </a:bodyPr>
          <a:lstStyle/>
          <a:p>
            <a:pPr marL="857250" indent="-857250">
              <a:buFont typeface="Wingdings" panose="05000000000000000000" pitchFamily="2" charset="2"/>
              <a:buChar char="ü"/>
            </a:pPr>
            <a:r>
              <a:rPr lang="pt-BR" sz="5400" dirty="0" err="1"/>
              <a:t>DevOps</a:t>
            </a:r>
            <a:r>
              <a:rPr lang="pt-BR" sz="5400" dirty="0"/>
              <a:t> propõe mais uma etapa conhecida como </a:t>
            </a:r>
            <a:r>
              <a:rPr lang="pt-BR" sz="5400" b="1" dirty="0">
                <a:solidFill>
                  <a:srgbClr val="0070C0"/>
                </a:solidFill>
              </a:rPr>
              <a:t>Deployment Contínuo – CD</a:t>
            </a:r>
            <a:r>
              <a:rPr lang="pt-BR" sz="5400" dirty="0">
                <a:solidFill>
                  <a:srgbClr val="0070C0"/>
                </a:solidFill>
              </a:rPr>
              <a:t>.</a:t>
            </a:r>
          </a:p>
          <a:p>
            <a:pPr marL="857250" indent="-857250">
              <a:buFont typeface="Wingdings" panose="05000000000000000000" pitchFamily="2" charset="2"/>
              <a:buChar char="ü"/>
            </a:pPr>
            <a:r>
              <a:rPr lang="pt-BR" sz="5400" dirty="0"/>
              <a:t>Com CD, todo </a:t>
            </a:r>
            <a:r>
              <a:rPr lang="pt-BR" sz="5400" dirty="0">
                <a:solidFill>
                  <a:srgbClr val="0070C0"/>
                </a:solidFill>
              </a:rPr>
              <a:t>novo </a:t>
            </a:r>
            <a:r>
              <a:rPr lang="pt-BR" sz="5400" dirty="0" err="1">
                <a:solidFill>
                  <a:srgbClr val="0070C0"/>
                </a:solidFill>
              </a:rPr>
              <a:t>commit</a:t>
            </a:r>
            <a:r>
              <a:rPr lang="pt-BR" sz="5400" dirty="0">
                <a:solidFill>
                  <a:srgbClr val="0070C0"/>
                </a:solidFill>
              </a:rPr>
              <a:t> pode entrar em produção.</a:t>
            </a:r>
            <a:endParaRPr lang="pt-BR" sz="5400" b="1" i="1" dirty="0">
              <a:solidFill>
                <a:srgbClr val="0070C0"/>
              </a:solidFill>
            </a:endParaRPr>
          </a:p>
        </p:txBody>
      </p:sp>
    </p:spTree>
    <p:extLst>
      <p:ext uri="{BB962C8B-B14F-4D97-AF65-F5344CB8AC3E}">
        <p14:creationId xmlns:p14="http://schemas.microsoft.com/office/powerpoint/2010/main" val="1395517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2273AE-F9AE-6B44-8B45-EBF5B9CE92F8}"/>
              </a:ext>
            </a:extLst>
          </p:cNvPr>
          <p:cNvSpPr/>
          <p:nvPr/>
        </p:nvSpPr>
        <p:spPr>
          <a:xfrm>
            <a:off x="1490472" y="215927"/>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Funcionando Localmente</a:t>
            </a:r>
          </a:p>
        </p:txBody>
      </p:sp>
      <p:sp>
        <p:nvSpPr>
          <p:cNvPr id="4" name="Rectangle 3">
            <a:extLst>
              <a:ext uri="{FF2B5EF4-FFF2-40B4-BE49-F238E27FC236}">
                <a16:creationId xmlns:a16="http://schemas.microsoft.com/office/drawing/2014/main" id="{F38CC777-16C4-6345-A8C4-191771FE322A}"/>
              </a:ext>
            </a:extLst>
          </p:cNvPr>
          <p:cNvSpPr/>
          <p:nvPr/>
        </p:nvSpPr>
        <p:spPr>
          <a:xfrm>
            <a:off x="6315456" y="1809024"/>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Faz o </a:t>
            </a:r>
            <a:r>
              <a:rPr lang="pt-BR" sz="4400" b="1" i="1" dirty="0" err="1">
                <a:solidFill>
                  <a:srgbClr val="0070C0"/>
                </a:solidFill>
                <a:latin typeface="Segoe UI" panose="020B0502040204020203" pitchFamily="34" charset="0"/>
                <a:cs typeface="Segoe UI" panose="020B0502040204020203" pitchFamily="34" charset="0"/>
              </a:rPr>
              <a:t>push</a:t>
            </a:r>
            <a:r>
              <a:rPr lang="pt-BR" sz="4400" dirty="0">
                <a:latin typeface="Segoe UI" panose="020B0502040204020203" pitchFamily="34" charset="0"/>
                <a:cs typeface="Segoe UI" panose="020B0502040204020203" pitchFamily="34" charset="0"/>
              </a:rPr>
              <a:t> para o </a:t>
            </a:r>
            <a:r>
              <a:rPr lang="pt-BR" sz="4400" b="1" i="1" dirty="0" err="1">
                <a:solidFill>
                  <a:srgbClr val="0070C0"/>
                </a:solidFill>
                <a:latin typeface="Segoe UI" panose="020B0502040204020203" pitchFamily="34" charset="0"/>
                <a:cs typeface="Segoe UI" panose="020B0502040204020203" pitchFamily="34" charset="0"/>
              </a:rPr>
              <a:t>master</a:t>
            </a:r>
            <a:endParaRPr lang="pt-BR" sz="4400" dirty="0">
              <a:solidFill>
                <a:srgbClr val="0070C0"/>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EBAC5CA9-E412-2549-BC98-E0674E48280D}"/>
              </a:ext>
            </a:extLst>
          </p:cNvPr>
          <p:cNvSpPr/>
          <p:nvPr/>
        </p:nvSpPr>
        <p:spPr>
          <a:xfrm>
            <a:off x="1490472" y="3537685"/>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400" dirty="0">
                <a:latin typeface="Segoe UI" panose="020B0502040204020203" pitchFamily="34" charset="0"/>
                <a:cs typeface="Segoe UI" panose="020B0502040204020203" pitchFamily="34" charset="0"/>
              </a:rPr>
              <a:t>Servidor CI garante a </a:t>
            </a:r>
            <a:r>
              <a:rPr lang="pt-BR" sz="4400" b="1" i="1" dirty="0">
                <a:solidFill>
                  <a:srgbClr val="0070C0"/>
                </a:solidFill>
                <a:latin typeface="Segoe UI" panose="020B0502040204020203" pitchFamily="34" charset="0"/>
                <a:cs typeface="Segoe UI" panose="020B0502040204020203" pitchFamily="34" charset="0"/>
              </a:rPr>
              <a:t>build/Testes</a:t>
            </a:r>
            <a:endParaRPr lang="pt-BR" sz="4400" dirty="0">
              <a:solidFill>
                <a:srgbClr val="0070C0"/>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B40BA8E7-0ADE-5042-9337-12B5252E150A}"/>
              </a:ext>
            </a:extLst>
          </p:cNvPr>
          <p:cNvSpPr/>
          <p:nvPr/>
        </p:nvSpPr>
        <p:spPr>
          <a:xfrm>
            <a:off x="6315456" y="4657825"/>
            <a:ext cx="4078224" cy="18745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000" dirty="0">
                <a:latin typeface="Segoe UI" panose="020B0502040204020203" pitchFamily="34" charset="0"/>
                <a:cs typeface="Segoe UI" panose="020B0502040204020203" pitchFamily="34" charset="0"/>
              </a:rPr>
              <a:t>Disponível para o cliente </a:t>
            </a:r>
            <a:r>
              <a:rPr lang="pt-BR" sz="4000" dirty="0">
                <a:solidFill>
                  <a:srgbClr val="0070C0"/>
                </a:solidFill>
                <a:latin typeface="Segoe UI" panose="020B0502040204020203" pitchFamily="34" charset="0"/>
                <a:cs typeface="Segoe UI" panose="020B0502040204020203" pitchFamily="34" charset="0"/>
              </a:rPr>
              <a:t>(</a:t>
            </a:r>
            <a:r>
              <a:rPr lang="pt-BR" sz="4000" b="1" i="1" dirty="0">
                <a:solidFill>
                  <a:srgbClr val="0070C0"/>
                </a:solidFill>
                <a:latin typeface="Segoe UI" panose="020B0502040204020203" pitchFamily="34" charset="0"/>
                <a:cs typeface="Segoe UI" panose="020B0502040204020203" pitchFamily="34" charset="0"/>
              </a:rPr>
              <a:t>CD - Deployment</a:t>
            </a:r>
            <a:r>
              <a:rPr lang="pt-BR" sz="4000" dirty="0">
                <a:solidFill>
                  <a:srgbClr val="0070C0"/>
                </a:solidFill>
                <a:latin typeface="Segoe UI" panose="020B0502040204020203" pitchFamily="34" charset="0"/>
                <a:cs typeface="Segoe UI" panose="020B0502040204020203" pitchFamily="34" charset="0"/>
              </a:rPr>
              <a:t>)</a:t>
            </a:r>
          </a:p>
        </p:txBody>
      </p:sp>
      <p:cxnSp>
        <p:nvCxnSpPr>
          <p:cNvPr id="7" name="Straight Arrow Connector 6">
            <a:extLst>
              <a:ext uri="{FF2B5EF4-FFF2-40B4-BE49-F238E27FC236}">
                <a16:creationId xmlns:a16="http://schemas.microsoft.com/office/drawing/2014/main" id="{B45EFAA6-50D6-0F41-BA9D-7378A80AA050}"/>
              </a:ext>
            </a:extLst>
          </p:cNvPr>
          <p:cNvCxnSpPr>
            <a:cxnSpLocks/>
          </p:cNvCxnSpPr>
          <p:nvPr/>
        </p:nvCxnSpPr>
        <p:spPr>
          <a:xfrm>
            <a:off x="5925312" y="389196"/>
            <a:ext cx="1938528" cy="12176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E1D4D5-DC61-3447-B53B-6E0253B50F6F}"/>
              </a:ext>
            </a:extLst>
          </p:cNvPr>
          <p:cNvCxnSpPr>
            <a:cxnSpLocks/>
          </p:cNvCxnSpPr>
          <p:nvPr/>
        </p:nvCxnSpPr>
        <p:spPr>
          <a:xfrm>
            <a:off x="3736848" y="5669257"/>
            <a:ext cx="2188464" cy="512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30E555-2EB3-DD44-BDA7-87DFE5F350E0}"/>
              </a:ext>
            </a:extLst>
          </p:cNvPr>
          <p:cNvCxnSpPr>
            <a:cxnSpLocks/>
          </p:cNvCxnSpPr>
          <p:nvPr/>
        </p:nvCxnSpPr>
        <p:spPr>
          <a:xfrm flipH="1">
            <a:off x="4352544" y="2560320"/>
            <a:ext cx="1572768" cy="7203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4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201881" y="92483"/>
            <a:ext cx="12192000" cy="2308324"/>
          </a:xfrm>
          <a:prstGeom prst="rect">
            <a:avLst/>
          </a:prstGeom>
          <a:noFill/>
        </p:spPr>
        <p:txBody>
          <a:bodyPr wrap="square" rtlCol="0">
            <a:spAutoFit/>
          </a:bodyPr>
          <a:lstStyle/>
          <a:p>
            <a:pPr marL="857250" indent="-857250">
              <a:buFont typeface="Wingdings" panose="05000000000000000000" pitchFamily="2" charset="2"/>
              <a:buChar char="ü"/>
            </a:pPr>
            <a:r>
              <a:rPr lang="pt-BR" sz="7200" dirty="0"/>
              <a:t>Vantagens?</a:t>
            </a:r>
            <a:endParaRPr lang="pt-BR" sz="7200" b="1" i="1" dirty="0"/>
          </a:p>
          <a:p>
            <a:pPr marL="857250" indent="-857250">
              <a:buBlip>
                <a:blip r:embed="rId3"/>
              </a:buBlip>
            </a:pPr>
            <a:endParaRPr lang="pt-BR" sz="7200" b="1" i="1" dirty="0"/>
          </a:p>
        </p:txBody>
      </p:sp>
      <p:pic>
        <p:nvPicPr>
          <p:cNvPr id="3" name="Picture 2" descr="Green Thumbs Up Png Black And White Stock - Thumbs Up Icon Circle  Transparent PNG - 600x600 - Free Download on NicePNG">
            <a:extLst>
              <a:ext uri="{FF2B5EF4-FFF2-40B4-BE49-F238E27FC236}">
                <a16:creationId xmlns:a16="http://schemas.microsoft.com/office/drawing/2014/main" id="{1511B8E9-DE63-C64A-9ABA-5D10E939E7A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088" b="92794" l="10000" r="90000">
                        <a14:foregroundMark x1="45122" y1="92647" x2="53780" y2="92941"/>
                        <a14:foregroundMark x1="41829" y1="8088" x2="58171" y2="9559"/>
                        <a14:foregroundMark x1="43902" y1="63235" x2="53415" y2="67059"/>
                        <a14:foregroundMark x1="53415" y1="67059" x2="60488" y2="66765"/>
                        <a14:foregroundMark x1="60488" y1="66765" x2="65732" y2="60735"/>
                        <a14:foregroundMark x1="65732" y1="60735" x2="62561" y2="52500"/>
                        <a14:foregroundMark x1="62561" y1="52500" x2="55366" y2="51765"/>
                        <a14:foregroundMark x1="55366" y1="51765" x2="48902" y2="46765"/>
                        <a14:foregroundMark x1="48902" y1="46765" x2="51098" y2="36029"/>
                        <a14:foregroundMark x1="29390" y1="67941" x2="29390" y2="67941"/>
                      </a14:backgroundRemoval>
                    </a14:imgEffect>
                  </a14:imgLayer>
                </a14:imgProps>
              </a:ext>
              <a:ext uri="{28A0092B-C50C-407E-A947-70E740481C1C}">
                <a14:useLocalDpi xmlns:a14="http://schemas.microsoft.com/office/drawing/2010/main" val="0"/>
              </a:ext>
            </a:extLst>
          </a:blip>
          <a:srcRect/>
          <a:stretch>
            <a:fillRect/>
          </a:stretch>
        </p:blipFill>
        <p:spPr bwMode="auto">
          <a:xfrm>
            <a:off x="3200400" y="2031475"/>
            <a:ext cx="5715001" cy="473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699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178130" y="137465"/>
            <a:ext cx="12192000" cy="1569660"/>
          </a:xfrm>
          <a:prstGeom prst="rect">
            <a:avLst/>
          </a:prstGeom>
          <a:noFill/>
        </p:spPr>
        <p:txBody>
          <a:bodyPr wrap="square" rtlCol="0">
            <a:spAutoFit/>
          </a:bodyPr>
          <a:lstStyle/>
          <a:p>
            <a:pPr marL="857250" indent="-857250">
              <a:buFont typeface="Wingdings" panose="05000000000000000000" pitchFamily="2" charset="2"/>
              <a:buChar char="ü"/>
            </a:pPr>
            <a:r>
              <a:rPr lang="pt-BR" sz="4800" dirty="0"/>
              <a:t>Reduz o tempo de entrega de novas funcionalidades.</a:t>
            </a:r>
            <a:endParaRPr lang="pt-BR" sz="4800" b="1" i="1" dirty="0"/>
          </a:p>
        </p:txBody>
      </p:sp>
      <p:pic>
        <p:nvPicPr>
          <p:cNvPr id="1026" name="Picture 2" descr="Just in time: conheça o método que torna o trabalho mais produtivo | Wizard  Idiomas">
            <a:extLst>
              <a:ext uri="{FF2B5EF4-FFF2-40B4-BE49-F238E27FC236}">
                <a16:creationId xmlns:a16="http://schemas.microsoft.com/office/drawing/2014/main" id="{A9F03121-8666-8243-974B-33D874EBA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632" y="2021966"/>
            <a:ext cx="8174736" cy="459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504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142504" y="508119"/>
            <a:ext cx="12192000" cy="3416320"/>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Cria-se mais </a:t>
            </a:r>
            <a:r>
              <a:rPr lang="pt-BR" sz="5400" i="1" dirty="0">
                <a:solidFill>
                  <a:srgbClr val="0070C0"/>
                </a:solidFill>
              </a:rPr>
              <a:t>releases</a:t>
            </a:r>
            <a:r>
              <a:rPr lang="pt-BR" sz="5400" b="1" i="1" dirty="0"/>
              <a:t> </a:t>
            </a:r>
            <a:r>
              <a:rPr lang="pt-BR" sz="5400" dirty="0"/>
              <a:t>com menos funcionalidades. (Não é tudo feito na sexta-feira).</a:t>
            </a:r>
            <a:endParaRPr lang="pt-BR" sz="5400" b="1" i="1" dirty="0"/>
          </a:p>
          <a:p>
            <a:pPr marL="857250" indent="-857250">
              <a:buBlip>
                <a:blip r:embed="rId3"/>
              </a:buBlip>
            </a:pPr>
            <a:endParaRPr lang="pt-BR" sz="5400" b="1" i="1" dirty="0"/>
          </a:p>
        </p:txBody>
      </p:sp>
      <p:pic>
        <p:nvPicPr>
          <p:cNvPr id="2050" name="Picture 2" descr="Package Versioning – Inedo">
            <a:extLst>
              <a:ext uri="{FF2B5EF4-FFF2-40B4-BE49-F238E27FC236}">
                <a16:creationId xmlns:a16="http://schemas.microsoft.com/office/drawing/2014/main" id="{B2AC247F-8933-5B47-A711-DE29EDC4F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144" y="2591008"/>
            <a:ext cx="6280912" cy="4174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3379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178130" y="175610"/>
            <a:ext cx="12192000" cy="3416320"/>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Não é necessário esperar terminar </a:t>
            </a:r>
          </a:p>
          <a:p>
            <a:r>
              <a:rPr lang="pt-BR" sz="5400" dirty="0"/>
              <a:t>um longo ciclo de desenvolvimento!</a:t>
            </a:r>
          </a:p>
          <a:p>
            <a:pPr marL="857250" indent="-857250">
              <a:buBlip>
                <a:blip r:embed="rId3"/>
              </a:buBlip>
            </a:pPr>
            <a:endParaRPr lang="pt-BR" sz="5400" b="1" i="1" dirty="0"/>
          </a:p>
          <a:p>
            <a:pPr marL="857250" indent="-857250">
              <a:buBlip>
                <a:blip r:embed="rId3"/>
              </a:buBlip>
            </a:pPr>
            <a:endParaRPr lang="pt-BR" sz="5400" b="1" i="1" dirty="0"/>
          </a:p>
        </p:txBody>
      </p:sp>
      <p:pic>
        <p:nvPicPr>
          <p:cNvPr id="3074" name="Picture 2" descr="BUYERS WAIT AND SEE TACTICS">
            <a:extLst>
              <a:ext uri="{FF2B5EF4-FFF2-40B4-BE49-F238E27FC236}">
                <a16:creationId xmlns:a16="http://schemas.microsoft.com/office/drawing/2014/main" id="{F9CED613-3CD1-0C4F-9AC4-15ACE38C4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8146" y="2028925"/>
            <a:ext cx="4055707" cy="473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30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344385" y="92483"/>
            <a:ext cx="12192000" cy="2585323"/>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As novas </a:t>
            </a:r>
            <a:r>
              <a:rPr lang="pt-BR" sz="5400" b="1" i="1" dirty="0">
                <a:solidFill>
                  <a:srgbClr val="0070C0"/>
                </a:solidFill>
              </a:rPr>
              <a:t>releases</a:t>
            </a:r>
            <a:r>
              <a:rPr lang="pt-BR" sz="5400" dirty="0"/>
              <a:t> deixam de ser </a:t>
            </a:r>
          </a:p>
          <a:p>
            <a:r>
              <a:rPr lang="pt-BR" sz="5400" dirty="0"/>
              <a:t>um “evento” com </a:t>
            </a:r>
            <a:r>
              <a:rPr lang="pt-BR" sz="5400" b="1" i="1" dirty="0">
                <a:solidFill>
                  <a:srgbClr val="0070C0"/>
                </a:solidFill>
              </a:rPr>
              <a:t>deadline</a:t>
            </a:r>
            <a:r>
              <a:rPr lang="pt-BR" sz="5400" dirty="0"/>
              <a:t> e prazos.</a:t>
            </a:r>
            <a:endParaRPr lang="pt-BR" sz="5400" b="1" i="1" dirty="0"/>
          </a:p>
          <a:p>
            <a:pPr marL="857250" indent="-857250">
              <a:buBlip>
                <a:blip r:embed="rId3"/>
              </a:buBlip>
            </a:pPr>
            <a:endParaRPr lang="pt-BR" sz="5400" b="1" i="1" dirty="0"/>
          </a:p>
        </p:txBody>
      </p:sp>
      <p:pic>
        <p:nvPicPr>
          <p:cNvPr id="1026" name="Picture 2" descr="Deadline - Conceito, e o que é">
            <a:extLst>
              <a:ext uri="{FF2B5EF4-FFF2-40B4-BE49-F238E27FC236}">
                <a16:creationId xmlns:a16="http://schemas.microsoft.com/office/drawing/2014/main" id="{16D737F5-76A8-42D3-8D8B-802374298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6180" y="1810375"/>
            <a:ext cx="4739640" cy="473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3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261257" y="92483"/>
            <a:ext cx="12192000" cy="1569660"/>
          </a:xfrm>
          <a:prstGeom prst="rect">
            <a:avLst/>
          </a:prstGeom>
          <a:noFill/>
        </p:spPr>
        <p:txBody>
          <a:bodyPr wrap="square" rtlCol="0">
            <a:spAutoFit/>
          </a:bodyPr>
          <a:lstStyle/>
          <a:p>
            <a:pPr marL="857250" indent="-857250">
              <a:buFont typeface="Wingdings" panose="05000000000000000000" pitchFamily="2" charset="2"/>
              <a:buChar char="ü"/>
            </a:pPr>
            <a:r>
              <a:rPr lang="pt-BR" sz="4800" dirty="0"/>
              <a:t>A equipe de desenvolvimento </a:t>
            </a:r>
          </a:p>
          <a:p>
            <a:r>
              <a:rPr lang="pt-BR" sz="4800" dirty="0"/>
              <a:t> recebe um </a:t>
            </a:r>
            <a:r>
              <a:rPr lang="pt-BR" sz="4800" dirty="0">
                <a:solidFill>
                  <a:srgbClr val="0070C0"/>
                </a:solidFill>
              </a:rPr>
              <a:t>feedback rápido </a:t>
            </a:r>
            <a:r>
              <a:rPr lang="pt-BR" sz="4800" dirty="0"/>
              <a:t>do cliente</a:t>
            </a:r>
            <a:endParaRPr lang="pt-BR" sz="4800" b="1" i="1" dirty="0"/>
          </a:p>
        </p:txBody>
      </p:sp>
      <p:pic>
        <p:nvPicPr>
          <p:cNvPr id="5122" name="Picture 2" descr="O que é feedback, quais os tipos, tecnicas e importância? | Blog Voitto">
            <a:extLst>
              <a:ext uri="{FF2B5EF4-FFF2-40B4-BE49-F238E27FC236}">
                <a16:creationId xmlns:a16="http://schemas.microsoft.com/office/drawing/2014/main" id="{CCED7AE9-C049-BB41-A450-D4C8CA0B1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192" y="2064358"/>
            <a:ext cx="8357616" cy="470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6160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154380" y="-11875"/>
            <a:ext cx="12192000" cy="7325082"/>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CD favorece </a:t>
            </a:r>
            <a:r>
              <a:rPr lang="pt-BR" sz="5400" dirty="0">
                <a:solidFill>
                  <a:srgbClr val="0070C0"/>
                </a:solidFill>
              </a:rPr>
              <a:t>experimentação:</a:t>
            </a:r>
          </a:p>
          <a:p>
            <a:pPr marL="1314450" lvl="1" indent="-857250">
              <a:buFont typeface="Wingdings" panose="05000000000000000000" pitchFamily="2" charset="2"/>
              <a:buChar char="ü"/>
            </a:pPr>
            <a:r>
              <a:rPr lang="pt-BR" sz="4400" dirty="0">
                <a:solidFill>
                  <a:srgbClr val="0070C0"/>
                </a:solidFill>
              </a:rPr>
              <a:t>Com feedback rápido, podemos ter:</a:t>
            </a:r>
          </a:p>
          <a:p>
            <a:pPr marL="1314450" lvl="1" indent="-857250">
              <a:buFont typeface="Wingdings" panose="05000000000000000000" pitchFamily="2" charset="2"/>
              <a:buChar char="ü"/>
            </a:pPr>
            <a:endParaRPr lang="pt-BR" sz="4400" dirty="0">
              <a:solidFill>
                <a:srgbClr val="0070C0"/>
              </a:solidFill>
            </a:endParaRPr>
          </a:p>
          <a:p>
            <a:pPr marL="1314450" lvl="1" indent="-857250">
              <a:buFont typeface="Wingdings" panose="05000000000000000000" pitchFamily="2" charset="2"/>
              <a:buChar char="ü"/>
            </a:pPr>
            <a:r>
              <a:rPr lang="pt-BR" sz="4400" dirty="0">
                <a:solidFill>
                  <a:srgbClr val="0070C0"/>
                </a:solidFill>
              </a:rPr>
              <a:t>Novas funcionalidades</a:t>
            </a:r>
          </a:p>
          <a:p>
            <a:pPr marL="1314450" lvl="1" indent="-857250">
              <a:buFont typeface="Wingdings" panose="05000000000000000000" pitchFamily="2" charset="2"/>
              <a:buChar char="ü"/>
            </a:pPr>
            <a:endParaRPr lang="pt-BR" sz="4400" dirty="0">
              <a:solidFill>
                <a:srgbClr val="0070C0"/>
              </a:solidFill>
            </a:endParaRPr>
          </a:p>
          <a:p>
            <a:pPr marL="1314450" lvl="1" indent="-857250">
              <a:buFont typeface="Wingdings" panose="05000000000000000000" pitchFamily="2" charset="2"/>
              <a:buChar char="ü"/>
            </a:pPr>
            <a:r>
              <a:rPr lang="pt-BR" sz="4400" dirty="0">
                <a:solidFill>
                  <a:srgbClr val="0070C0"/>
                </a:solidFill>
              </a:rPr>
              <a:t>Mudanças</a:t>
            </a:r>
          </a:p>
          <a:p>
            <a:pPr marL="1314450" lvl="1" indent="-857250">
              <a:buFont typeface="Wingdings" panose="05000000000000000000" pitchFamily="2" charset="2"/>
              <a:buChar char="ü"/>
            </a:pPr>
            <a:endParaRPr lang="pt-BR" sz="4400" dirty="0">
              <a:solidFill>
                <a:srgbClr val="0070C0"/>
              </a:solidFill>
            </a:endParaRPr>
          </a:p>
          <a:p>
            <a:pPr marL="1314450" lvl="1" indent="-857250">
              <a:buFont typeface="Wingdings" panose="05000000000000000000" pitchFamily="2" charset="2"/>
              <a:buChar char="ü"/>
            </a:pPr>
            <a:r>
              <a:rPr lang="pt-BR" sz="4400" dirty="0">
                <a:solidFill>
                  <a:srgbClr val="0070C0"/>
                </a:solidFill>
              </a:rPr>
              <a:t>Até mesmo cancelamento</a:t>
            </a:r>
          </a:p>
          <a:p>
            <a:pPr marL="857250" indent="-857250">
              <a:buBlip>
                <a:blip r:embed="rId3"/>
              </a:buBlip>
            </a:pPr>
            <a:endParaRPr lang="pt-BR" sz="5400" b="1" i="1" dirty="0"/>
          </a:p>
          <a:p>
            <a:pPr marL="857250" indent="-857250">
              <a:buBlip>
                <a:blip r:embed="rId3"/>
              </a:buBlip>
            </a:pPr>
            <a:endParaRPr lang="pt-BR" sz="5400" b="1" i="1" dirty="0"/>
          </a:p>
        </p:txBody>
      </p:sp>
      <p:pic>
        <p:nvPicPr>
          <p:cNvPr id="6146" name="Picture 2" descr="Premium Vector | Scientist at work, female character conducting experiments  in lab.">
            <a:extLst>
              <a:ext uri="{FF2B5EF4-FFF2-40B4-BE49-F238E27FC236}">
                <a16:creationId xmlns:a16="http://schemas.microsoft.com/office/drawing/2014/main" id="{7EFE7343-5CD2-D146-94CE-259603C26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342" y="2218689"/>
            <a:ext cx="4046218" cy="3309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571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914400" lvl="1" indent="-381000" algn="l" rtl="0">
              <a:spcBef>
                <a:spcPts val="0"/>
              </a:spcBef>
              <a:spcAft>
                <a:spcPts val="0"/>
              </a:spcAft>
              <a:buSzPts val="2400"/>
              <a:buFont typeface="Wingdings" panose="05000000000000000000" pitchFamily="2" charset="2"/>
              <a:buChar char="ü"/>
            </a:pPr>
            <a:r>
              <a:rPr lang="pt-BR" sz="3200" dirty="0"/>
              <a:t>O que é </a:t>
            </a:r>
            <a:r>
              <a:rPr lang="pt-BR" sz="3200" dirty="0" err="1"/>
              <a:t>DevOps</a:t>
            </a:r>
            <a:r>
              <a:rPr lang="pt-BR" sz="3200" dirty="0"/>
              <a:t>?</a:t>
            </a:r>
          </a:p>
          <a:p>
            <a:pPr marL="914400" lvl="1" indent="-381000" algn="l" rtl="0">
              <a:spcBef>
                <a:spcPts val="0"/>
              </a:spcBef>
              <a:spcAft>
                <a:spcPts val="0"/>
              </a:spcAft>
              <a:buSzPts val="2400"/>
              <a:buFont typeface="Wingdings" panose="05000000000000000000" pitchFamily="2" charset="2"/>
              <a:buChar char="ü"/>
            </a:pPr>
            <a:endParaRPr lang="pt-BR" sz="3200" dirty="0"/>
          </a:p>
          <a:p>
            <a:pPr marL="914400" lvl="1" indent="-381000" algn="l" rtl="0">
              <a:spcBef>
                <a:spcPts val="0"/>
              </a:spcBef>
              <a:spcAft>
                <a:spcPts val="0"/>
              </a:spcAft>
              <a:buSzPts val="2400"/>
              <a:buFont typeface="Wingdings" panose="05000000000000000000" pitchFamily="2" charset="2"/>
              <a:buChar char="ü"/>
            </a:pPr>
            <a:r>
              <a:rPr lang="pt-BR" sz="3200" i="1" dirty="0" err="1"/>
              <a:t>Development</a:t>
            </a:r>
            <a:r>
              <a:rPr lang="pt-BR" sz="3200" dirty="0"/>
              <a:t> (Desenvolvimento)</a:t>
            </a:r>
          </a:p>
          <a:p>
            <a:pPr marL="533400" lvl="1" algn="l" rtl="0">
              <a:spcBef>
                <a:spcPts val="0"/>
              </a:spcBef>
              <a:spcAft>
                <a:spcPts val="0"/>
              </a:spcAft>
              <a:buSzPts val="2400"/>
            </a:pPr>
            <a:r>
              <a:rPr lang="pt-BR" sz="3200" dirty="0"/>
              <a:t>		+</a:t>
            </a:r>
          </a:p>
          <a:p>
            <a:pPr marL="914400" lvl="1" indent="-381000" algn="l" rtl="0">
              <a:spcBef>
                <a:spcPts val="0"/>
              </a:spcBef>
              <a:spcAft>
                <a:spcPts val="0"/>
              </a:spcAft>
              <a:buSzPts val="2400"/>
              <a:buFont typeface="Wingdings" panose="05000000000000000000" pitchFamily="2" charset="2"/>
              <a:buChar char="ü"/>
            </a:pPr>
            <a:r>
              <a:rPr lang="pt-BR" sz="3200" i="1" dirty="0" err="1"/>
              <a:t>Operations</a:t>
            </a:r>
            <a:r>
              <a:rPr lang="pt-BR" sz="3200" dirty="0"/>
              <a:t> (Operações)</a:t>
            </a: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8</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26" name="Picture 2" descr="O que é DevOps | Solvimm">
            <a:extLst>
              <a:ext uri="{FF2B5EF4-FFF2-40B4-BE49-F238E27FC236}">
                <a16:creationId xmlns:a16="http://schemas.microsoft.com/office/drawing/2014/main" id="{3C885717-AF82-53F0-1222-80BD21B7C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9301" y="3785747"/>
            <a:ext cx="4983297" cy="280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77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1140031" y="1947171"/>
            <a:ext cx="10716768" cy="1862048"/>
          </a:xfrm>
          <a:prstGeom prst="rect">
            <a:avLst/>
          </a:prstGeom>
          <a:noFill/>
        </p:spPr>
        <p:txBody>
          <a:bodyPr wrap="square" rtlCol="0">
            <a:spAutoFit/>
          </a:bodyPr>
          <a:lstStyle/>
          <a:p>
            <a:pPr marL="1143000" indent="-1143000">
              <a:buFont typeface="Wingdings" panose="05000000000000000000" pitchFamily="2" charset="2"/>
              <a:buChar char="ü"/>
            </a:pPr>
            <a:r>
              <a:rPr lang="pt-BR" sz="11500" dirty="0"/>
              <a:t> Mundo Real</a:t>
            </a:r>
          </a:p>
        </p:txBody>
      </p:sp>
    </p:spTree>
    <p:extLst>
      <p:ext uri="{BB962C8B-B14F-4D97-AF65-F5344CB8AC3E}">
        <p14:creationId xmlns:p14="http://schemas.microsoft.com/office/powerpoint/2010/main" val="25963282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618061" y="153733"/>
            <a:ext cx="7424927" cy="4431983"/>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t>Facebook (2016)</a:t>
            </a:r>
          </a:p>
          <a:p>
            <a:pPr marL="1314450" lvl="1" indent="-857250">
              <a:buFont typeface="Wingdings" panose="05000000000000000000" pitchFamily="2" charset="2"/>
              <a:buChar char="ü"/>
            </a:pPr>
            <a:r>
              <a:rPr lang="pt-BR" sz="5400" dirty="0">
                <a:solidFill>
                  <a:srgbClr val="055ABE"/>
                </a:solidFill>
              </a:rPr>
              <a:t>3.5 atualizações por semana</a:t>
            </a:r>
            <a:r>
              <a:rPr lang="pt-BR" sz="5400" dirty="0"/>
              <a:t> 92 linhas modificadas e ou adicionadas</a:t>
            </a:r>
          </a:p>
        </p:txBody>
      </p:sp>
      <p:pic>
        <p:nvPicPr>
          <p:cNvPr id="1026" name="Picture 2" descr="Facebook Brand Resources">
            <a:extLst>
              <a:ext uri="{FF2B5EF4-FFF2-40B4-BE49-F238E27FC236}">
                <a16:creationId xmlns:a16="http://schemas.microsoft.com/office/drawing/2014/main" id="{1FA76028-A52A-794B-A6B0-525741D49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3574" y="172821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33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451263" y="622835"/>
            <a:ext cx="10716768" cy="5509200"/>
          </a:xfrm>
          <a:prstGeom prst="rect">
            <a:avLst/>
          </a:prstGeom>
          <a:noFill/>
        </p:spPr>
        <p:txBody>
          <a:bodyPr wrap="square" rtlCol="0">
            <a:spAutoFit/>
          </a:bodyPr>
          <a:lstStyle/>
          <a:p>
            <a:pPr marL="1143000" indent="-1143000">
              <a:buFont typeface="Wingdings" panose="05000000000000000000" pitchFamily="2" charset="2"/>
              <a:buChar char="ü"/>
            </a:pPr>
            <a:r>
              <a:rPr lang="pt-BR" sz="8800" dirty="0"/>
              <a:t> Considerações Finais do </a:t>
            </a:r>
            <a:r>
              <a:rPr lang="pt-BR" sz="8800" b="1" i="1" dirty="0">
                <a:solidFill>
                  <a:srgbClr val="055ABE"/>
                </a:solidFill>
              </a:rPr>
              <a:t>Deployment Contínuo</a:t>
            </a:r>
            <a:endParaRPr lang="pt-BR" sz="8800" dirty="0">
              <a:solidFill>
                <a:srgbClr val="055ABE"/>
              </a:solidFill>
            </a:endParaRPr>
          </a:p>
        </p:txBody>
      </p:sp>
    </p:spTree>
    <p:extLst>
      <p:ext uri="{BB962C8B-B14F-4D97-AF65-F5344CB8AC3E}">
        <p14:creationId xmlns:p14="http://schemas.microsoft.com/office/powerpoint/2010/main" val="4197946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30639" y="101840"/>
            <a:ext cx="11393424" cy="2123658"/>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t>Requer </a:t>
            </a:r>
            <a:r>
              <a:rPr lang="pt-BR" sz="6600" dirty="0">
                <a:solidFill>
                  <a:srgbClr val="0070C0"/>
                </a:solidFill>
              </a:rPr>
              <a:t>atualizações com pequenas modificações.</a:t>
            </a:r>
          </a:p>
        </p:txBody>
      </p:sp>
      <p:pic>
        <p:nvPicPr>
          <p:cNvPr id="3" name="Picture 2">
            <a:extLst>
              <a:ext uri="{FF2B5EF4-FFF2-40B4-BE49-F238E27FC236}">
                <a16:creationId xmlns:a16="http://schemas.microsoft.com/office/drawing/2014/main" id="{7D57B7AE-F297-8545-9D84-9FFBF0FAF6D8}"/>
              </a:ext>
            </a:extLst>
          </p:cNvPr>
          <p:cNvPicPr>
            <a:picLocks noChangeAspect="1"/>
          </p:cNvPicPr>
          <p:nvPr/>
        </p:nvPicPr>
        <p:blipFill>
          <a:blip r:embed="rId3"/>
          <a:stretch>
            <a:fillRect/>
          </a:stretch>
        </p:blipFill>
        <p:spPr>
          <a:xfrm>
            <a:off x="2562110" y="2023412"/>
            <a:ext cx="7067780" cy="4732748"/>
          </a:xfrm>
          <a:prstGeom prst="rect">
            <a:avLst/>
          </a:prstGeom>
        </p:spPr>
      </p:pic>
    </p:spTree>
    <p:extLst>
      <p:ext uri="{BB962C8B-B14F-4D97-AF65-F5344CB8AC3E}">
        <p14:creationId xmlns:p14="http://schemas.microsoft.com/office/powerpoint/2010/main" val="31866931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13756" y="113715"/>
            <a:ext cx="11393424" cy="3139321"/>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t>É necessário desenvolver a </a:t>
            </a:r>
            <a:r>
              <a:rPr lang="pt-BR" sz="6600" dirty="0">
                <a:solidFill>
                  <a:srgbClr val="0070C0"/>
                </a:solidFill>
              </a:rPr>
              <a:t>habilidade de quebrar tarefas em partes menores</a:t>
            </a:r>
          </a:p>
        </p:txBody>
      </p:sp>
      <p:pic>
        <p:nvPicPr>
          <p:cNvPr id="7170" name="Picture 2" descr="COVID is forcing all of us to learn new skills fast! - Suits &amp; Sneakers">
            <a:extLst>
              <a:ext uri="{FF2B5EF4-FFF2-40B4-BE49-F238E27FC236}">
                <a16:creationId xmlns:a16="http://schemas.microsoft.com/office/drawing/2014/main" id="{941DDFFA-61EA-9541-A912-488AC7A03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708" y="3069447"/>
            <a:ext cx="5684583" cy="378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91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118753" y="125590"/>
            <a:ext cx="11393424" cy="193899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err="1"/>
              <a:t>Continuous</a:t>
            </a:r>
            <a:r>
              <a:rPr lang="pt-BR" sz="6000" dirty="0"/>
              <a:t> Deployment é só festa?</a:t>
            </a:r>
          </a:p>
        </p:txBody>
      </p:sp>
      <p:pic>
        <p:nvPicPr>
          <p:cNvPr id="2050" name="Picture 2" descr="Question Meme PNG Image | Transparent PNG Free Download on SeekPNG">
            <a:extLst>
              <a:ext uri="{FF2B5EF4-FFF2-40B4-BE49-F238E27FC236}">
                <a16:creationId xmlns:a16="http://schemas.microsoft.com/office/drawing/2014/main" id="{3BFB69CC-5B5F-41A7-8C13-9A8C2F7AD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935" y="2027920"/>
            <a:ext cx="3272155" cy="3345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963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153988" y="42215"/>
            <a:ext cx="11393424" cy="2123658"/>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t>Funciona muito bem com aplicações web...</a:t>
            </a:r>
          </a:p>
        </p:txBody>
      </p:sp>
      <p:pic>
        <p:nvPicPr>
          <p:cNvPr id="10242" name="Picture 2">
            <a:extLst>
              <a:ext uri="{FF2B5EF4-FFF2-40B4-BE49-F238E27FC236}">
                <a16:creationId xmlns:a16="http://schemas.microsoft.com/office/drawing/2014/main" id="{E353D0C1-3747-2D41-A91A-6B8D4D98E0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41"/>
          <a:stretch/>
        </p:blipFill>
        <p:spPr bwMode="auto">
          <a:xfrm>
            <a:off x="403370" y="2724667"/>
            <a:ext cx="6280063" cy="3488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acebook Brand Resources">
            <a:extLst>
              <a:ext uri="{FF2B5EF4-FFF2-40B4-BE49-F238E27FC236}">
                <a16:creationId xmlns:a16="http://schemas.microsoft.com/office/drawing/2014/main" id="{60288690-8FE1-6144-8D82-C866C9807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2457" y="1731776"/>
            <a:ext cx="2165002" cy="2165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712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351823" y="168286"/>
            <a:ext cx="11393424" cy="286232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a:t>
            </a:r>
            <a:r>
              <a:rPr lang="pt-BR" sz="6000" dirty="0">
                <a:solidFill>
                  <a:srgbClr val="0070C0"/>
                </a:solidFill>
              </a:rPr>
              <a:t>mas nem tanto</a:t>
            </a:r>
            <a:r>
              <a:rPr lang="pt-BR" sz="6000" dirty="0"/>
              <a:t> com outros software como: </a:t>
            </a:r>
            <a:r>
              <a:rPr lang="pt-BR" sz="6000" dirty="0" err="1"/>
              <a:t>App</a:t>
            </a:r>
            <a:r>
              <a:rPr lang="pt-BR" sz="6000" dirty="0"/>
              <a:t> móveis, jogos, </a:t>
            </a:r>
            <a:r>
              <a:rPr lang="pt-BR" sz="6000" dirty="0" err="1"/>
              <a:t>App</a:t>
            </a:r>
            <a:r>
              <a:rPr lang="pt-BR" sz="6000" dirty="0"/>
              <a:t> desktop, drivers, etc.</a:t>
            </a:r>
          </a:p>
        </p:txBody>
      </p:sp>
      <p:pic>
        <p:nvPicPr>
          <p:cNvPr id="11266" name="Picture 2" descr="Compras Diablo 3 jogo de PC | Battle.net Download">
            <a:extLst>
              <a:ext uri="{FF2B5EF4-FFF2-40B4-BE49-F238E27FC236}">
                <a16:creationId xmlns:a16="http://schemas.microsoft.com/office/drawing/2014/main" id="{5B4182B7-ED40-D342-9E5D-BC9C95DF4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2722" y="3200038"/>
            <a:ext cx="24225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ial HP Thailand Store for Laptop, Printer &amp; Ink | HP Online Store">
            <a:extLst>
              <a:ext uri="{FF2B5EF4-FFF2-40B4-BE49-F238E27FC236}">
                <a16:creationId xmlns:a16="http://schemas.microsoft.com/office/drawing/2014/main" id="{1B0A1EAC-AE67-F14F-AD34-99A2B238A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183" y="359064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43A5B5-C844-97DA-B7B1-ACFA200D8AAE}"/>
              </a:ext>
            </a:extLst>
          </p:cNvPr>
          <p:cNvPicPr>
            <a:picLocks noChangeAspect="1"/>
          </p:cNvPicPr>
          <p:nvPr/>
        </p:nvPicPr>
        <p:blipFill>
          <a:blip r:embed="rId5"/>
          <a:stretch>
            <a:fillRect/>
          </a:stretch>
        </p:blipFill>
        <p:spPr>
          <a:xfrm>
            <a:off x="849141" y="3827393"/>
            <a:ext cx="4021175" cy="2315511"/>
          </a:xfrm>
          <a:prstGeom prst="rect">
            <a:avLst/>
          </a:prstGeom>
        </p:spPr>
      </p:pic>
    </p:spTree>
    <p:extLst>
      <p:ext uri="{BB962C8B-B14F-4D97-AF65-F5344CB8AC3E}">
        <p14:creationId xmlns:p14="http://schemas.microsoft.com/office/powerpoint/2010/main" val="24203766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351823" y="583115"/>
            <a:ext cx="11393424" cy="193899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...essas aplicações dependem</a:t>
            </a:r>
          </a:p>
          <a:p>
            <a:r>
              <a:rPr lang="pt-BR" sz="6000" dirty="0"/>
              <a:t>dos recursos </a:t>
            </a:r>
            <a:r>
              <a:rPr lang="pt-BR" sz="6000" dirty="0">
                <a:solidFill>
                  <a:srgbClr val="055ABE"/>
                </a:solidFill>
              </a:rPr>
              <a:t>disponíveis no cliente.</a:t>
            </a:r>
          </a:p>
        </p:txBody>
      </p:sp>
      <p:pic>
        <p:nvPicPr>
          <p:cNvPr id="11266" name="Picture 2" descr="Compras Diablo 3 jogo de PC | Battle.net Download">
            <a:extLst>
              <a:ext uri="{FF2B5EF4-FFF2-40B4-BE49-F238E27FC236}">
                <a16:creationId xmlns:a16="http://schemas.microsoft.com/office/drawing/2014/main" id="{5B4182B7-ED40-D342-9E5D-BC9C95DF4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2722" y="3200038"/>
            <a:ext cx="24225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fficial HP Thailand Store for Laptop, Printer &amp; Ink | HP Online Store">
            <a:extLst>
              <a:ext uri="{FF2B5EF4-FFF2-40B4-BE49-F238E27FC236}">
                <a16:creationId xmlns:a16="http://schemas.microsoft.com/office/drawing/2014/main" id="{1B0A1EAC-AE67-F14F-AD34-99A2B238A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183" y="359064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43A5B5-C844-97DA-B7B1-ACFA200D8AAE}"/>
              </a:ext>
            </a:extLst>
          </p:cNvPr>
          <p:cNvPicPr>
            <a:picLocks noChangeAspect="1"/>
          </p:cNvPicPr>
          <p:nvPr/>
        </p:nvPicPr>
        <p:blipFill>
          <a:blip r:embed="rId5"/>
          <a:stretch>
            <a:fillRect/>
          </a:stretch>
        </p:blipFill>
        <p:spPr>
          <a:xfrm>
            <a:off x="849141" y="3827393"/>
            <a:ext cx="4021175" cy="2315511"/>
          </a:xfrm>
          <a:prstGeom prst="rect">
            <a:avLst/>
          </a:prstGeom>
        </p:spPr>
      </p:pic>
    </p:spTree>
    <p:extLst>
      <p:ext uri="{BB962C8B-B14F-4D97-AF65-F5344CB8AC3E}">
        <p14:creationId xmlns:p14="http://schemas.microsoft.com/office/powerpoint/2010/main" val="446812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399288" y="125590"/>
            <a:ext cx="11393424" cy="4154984"/>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t>Nesses sistemas, podemos utilizar e </a:t>
            </a:r>
            <a:r>
              <a:rPr lang="pt-BR" sz="6600" dirty="0">
                <a:solidFill>
                  <a:srgbClr val="0070C0"/>
                </a:solidFill>
              </a:rPr>
              <a:t>Entrega Continua</a:t>
            </a:r>
          </a:p>
          <a:p>
            <a:pPr marL="1314450" lvl="1" indent="-857250">
              <a:buFont typeface="Wingdings" panose="05000000000000000000" pitchFamily="2" charset="2"/>
              <a:buChar char="ü"/>
            </a:pPr>
            <a:r>
              <a:rPr lang="pt-BR" sz="6600" dirty="0" err="1">
                <a:solidFill>
                  <a:srgbClr val="0070C0"/>
                </a:solidFill>
              </a:rPr>
              <a:t>Continuous</a:t>
            </a:r>
            <a:r>
              <a:rPr lang="pt-BR" sz="6600" dirty="0">
                <a:solidFill>
                  <a:srgbClr val="0070C0"/>
                </a:solidFill>
              </a:rPr>
              <a:t> Delivery</a:t>
            </a:r>
          </a:p>
          <a:p>
            <a:pPr marL="1314450" lvl="1" indent="-857250">
              <a:buFont typeface="Wingdings" panose="05000000000000000000" pitchFamily="2" charset="2"/>
              <a:buChar char="ü"/>
            </a:pPr>
            <a:r>
              <a:rPr lang="pt-BR" sz="6600" dirty="0" err="1">
                <a:solidFill>
                  <a:srgbClr val="0070C0"/>
                </a:solidFill>
              </a:rPr>
              <a:t>Deploy</a:t>
            </a:r>
            <a:r>
              <a:rPr lang="pt-BR" sz="6600" dirty="0">
                <a:solidFill>
                  <a:srgbClr val="0070C0"/>
                </a:solidFill>
              </a:rPr>
              <a:t> fraco</a:t>
            </a:r>
          </a:p>
        </p:txBody>
      </p:sp>
    </p:spTree>
    <p:extLst>
      <p:ext uri="{BB962C8B-B14F-4D97-AF65-F5344CB8AC3E}">
        <p14:creationId xmlns:p14="http://schemas.microsoft.com/office/powerpoint/2010/main" val="310604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2BFC-8AAD-3448-9DD5-08BB16558FBA}"/>
              </a:ext>
            </a:extLst>
          </p:cNvPr>
          <p:cNvSpPr>
            <a:spLocks noGrp="1"/>
          </p:cNvSpPr>
          <p:nvPr>
            <p:ph type="ctrTitle"/>
          </p:nvPr>
        </p:nvSpPr>
        <p:spPr>
          <a:xfrm>
            <a:off x="1524000" y="1069210"/>
            <a:ext cx="9144000" cy="1256160"/>
          </a:xfrm>
        </p:spPr>
        <p:txBody>
          <a:bodyPr/>
          <a:lstStyle/>
          <a:p>
            <a:r>
              <a:rPr lang="pt-BR" dirty="0"/>
              <a:t>Conceitos básicos do </a:t>
            </a:r>
            <a:r>
              <a:rPr lang="pt-BR" dirty="0" err="1"/>
              <a:t>DevOps</a:t>
            </a:r>
            <a:endParaRPr lang="pt-BR" dirty="0"/>
          </a:p>
        </p:txBody>
      </p:sp>
      <p:sp>
        <p:nvSpPr>
          <p:cNvPr id="3" name="Subtitle 2">
            <a:extLst>
              <a:ext uri="{FF2B5EF4-FFF2-40B4-BE49-F238E27FC236}">
                <a16:creationId xmlns:a16="http://schemas.microsoft.com/office/drawing/2014/main" id="{1F9E61B4-FFF3-1C4C-8597-91AE35CF6FE0}"/>
              </a:ext>
            </a:extLst>
          </p:cNvPr>
          <p:cNvSpPr>
            <a:spLocks noGrp="1"/>
          </p:cNvSpPr>
          <p:nvPr>
            <p:ph type="subTitle" idx="1"/>
          </p:nvPr>
        </p:nvSpPr>
        <p:spPr>
          <a:xfrm>
            <a:off x="559402" y="2427478"/>
            <a:ext cx="11470302" cy="4285691"/>
          </a:xfrm>
        </p:spPr>
        <p:txBody>
          <a:bodyPr>
            <a:normAutofit/>
          </a:bodyPr>
          <a:lstStyle/>
          <a:p>
            <a:pPr marL="914400" lvl="1" indent="-381000" algn="l" rtl="0">
              <a:spcBef>
                <a:spcPts val="0"/>
              </a:spcBef>
              <a:spcAft>
                <a:spcPts val="0"/>
              </a:spcAft>
              <a:buSzPts val="2400"/>
              <a:buFont typeface="Wingdings" panose="05000000000000000000" pitchFamily="2" charset="2"/>
              <a:buChar char="ü"/>
            </a:pPr>
            <a:r>
              <a:rPr lang="pt-BR" sz="3200" i="1" dirty="0" err="1"/>
              <a:t>Devs</a:t>
            </a:r>
            <a:r>
              <a:rPr lang="pt-BR" sz="3200" i="1" dirty="0"/>
              <a:t>: Equipe responsável pela </a:t>
            </a:r>
            <a:r>
              <a:rPr lang="pt-BR" sz="3200" i="1" dirty="0">
                <a:solidFill>
                  <a:srgbClr val="055ABE"/>
                </a:solidFill>
              </a:rPr>
              <a:t>identificação dos requisitos com o cliente, a análise, o projeto, a codificação, a documentação e os testes.</a:t>
            </a:r>
          </a:p>
          <a:p>
            <a:pPr marL="914400" lvl="1" indent="-381000" algn="l" rtl="0">
              <a:spcBef>
                <a:spcPts val="0"/>
              </a:spcBef>
              <a:spcAft>
                <a:spcPts val="0"/>
              </a:spcAft>
              <a:buSzPts val="2400"/>
              <a:buFont typeface="Wingdings" panose="05000000000000000000" pitchFamily="2" charset="2"/>
              <a:buChar char="ü"/>
            </a:pPr>
            <a:endParaRPr lang="pt-BR" sz="3200" i="1" dirty="0"/>
          </a:p>
          <a:p>
            <a:pPr marL="914400" lvl="1" indent="-381000" algn="l" rtl="0">
              <a:spcBef>
                <a:spcPts val="0"/>
              </a:spcBef>
              <a:spcAft>
                <a:spcPts val="0"/>
              </a:spcAft>
              <a:buSzPts val="2400"/>
              <a:buFont typeface="Wingdings" panose="05000000000000000000" pitchFamily="2" charset="2"/>
              <a:buChar char="ü"/>
            </a:pPr>
            <a:r>
              <a:rPr lang="pt-BR" sz="3200" i="1" dirty="0"/>
              <a:t>Operações: Equipe responsável pela </a:t>
            </a:r>
            <a:r>
              <a:rPr lang="pt-BR" sz="3200" i="1" dirty="0">
                <a:solidFill>
                  <a:srgbClr val="055ABE"/>
                </a:solidFill>
              </a:rPr>
              <a:t>implantação em produção, pelo monitoramento e pela solução de incidentes e problemas.</a:t>
            </a:r>
            <a:endParaRPr lang="pt-BR" sz="3200" dirty="0">
              <a:solidFill>
                <a:srgbClr val="055ABE"/>
              </a:solidFill>
            </a:endParaRPr>
          </a:p>
        </p:txBody>
      </p:sp>
      <p:sp>
        <p:nvSpPr>
          <p:cNvPr id="4" name="Slide Number Placeholder 3">
            <a:extLst>
              <a:ext uri="{FF2B5EF4-FFF2-40B4-BE49-F238E27FC236}">
                <a16:creationId xmlns:a16="http://schemas.microsoft.com/office/drawing/2014/main" id="{0AEDA80F-9BF7-684D-A076-AB9FD548A2CE}"/>
              </a:ext>
            </a:extLst>
          </p:cNvPr>
          <p:cNvSpPr>
            <a:spLocks noGrp="1"/>
          </p:cNvSpPr>
          <p:nvPr>
            <p:ph type="sldNum" sz="quarter" idx="12"/>
          </p:nvPr>
        </p:nvSpPr>
        <p:spPr/>
        <p:txBody>
          <a:bodyPr/>
          <a:lstStyle/>
          <a:p>
            <a:fld id="{46439D62-D177-944D-A450-511708D54849}" type="slidenum">
              <a:rPr lang="pt-BR" smtClean="0"/>
              <a:t>9</a:t>
            </a:fld>
            <a:endParaRPr lang="pt-BR"/>
          </a:p>
        </p:txBody>
      </p:sp>
      <p:sp>
        <p:nvSpPr>
          <p:cNvPr id="6" name="Retângulo 6">
            <a:extLst>
              <a:ext uri="{FF2B5EF4-FFF2-40B4-BE49-F238E27FC236}">
                <a16:creationId xmlns:a16="http://schemas.microsoft.com/office/drawing/2014/main" id="{D9240B21-3DB3-784A-B43F-126AB8247637}"/>
              </a:ext>
            </a:extLst>
          </p:cNvPr>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4" descr="Resultado de imagem para logo inatel">
            <a:extLst>
              <a:ext uri="{FF2B5EF4-FFF2-40B4-BE49-F238E27FC236}">
                <a16:creationId xmlns:a16="http://schemas.microsoft.com/office/drawing/2014/main" id="{D2BD5DA3-E5FF-EB4C-AB6B-AAFE7164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403" y="144831"/>
            <a:ext cx="2928937" cy="82227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A picture containing object, clock&#10;&#10;Description automatically generated">
            <a:extLst>
              <a:ext uri="{FF2B5EF4-FFF2-40B4-BE49-F238E27FC236}">
                <a16:creationId xmlns:a16="http://schemas.microsoft.com/office/drawing/2014/main" id="{CDE48481-05E0-9C46-B8D9-AF8853297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034" y="67112"/>
            <a:ext cx="1552966" cy="1552966"/>
          </a:xfrm>
          <a:prstGeom prst="rect">
            <a:avLst/>
          </a:prstGeom>
        </p:spPr>
      </p:pic>
      <p:pic>
        <p:nvPicPr>
          <p:cNvPr id="1026" name="Picture 2" descr="O que é DevOps | Solvimm">
            <a:extLst>
              <a:ext uri="{FF2B5EF4-FFF2-40B4-BE49-F238E27FC236}">
                <a16:creationId xmlns:a16="http://schemas.microsoft.com/office/drawing/2014/main" id="{3C885717-AF82-53F0-1222-80BD21B7C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5230218"/>
            <a:ext cx="2743200" cy="154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572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399288" y="229621"/>
            <a:ext cx="11393424" cy="1938992"/>
          </a:xfrm>
          <a:prstGeom prst="rect">
            <a:avLst/>
          </a:prstGeom>
          <a:noFill/>
        </p:spPr>
        <p:txBody>
          <a:bodyPr wrap="square" rtlCol="0">
            <a:spAutoFit/>
          </a:bodyPr>
          <a:lstStyle/>
          <a:p>
            <a:pPr marL="857250" indent="-857250">
              <a:buFont typeface="Wingdings" panose="05000000000000000000" pitchFamily="2" charset="2"/>
              <a:buChar char="ü"/>
            </a:pPr>
            <a:r>
              <a:rPr lang="pt-BR" sz="6000" dirty="0"/>
              <a:t>Todo </a:t>
            </a:r>
            <a:r>
              <a:rPr lang="pt-BR" sz="6000" dirty="0" err="1">
                <a:solidFill>
                  <a:srgbClr val="0070C0"/>
                </a:solidFill>
              </a:rPr>
              <a:t>commit</a:t>
            </a:r>
            <a:r>
              <a:rPr lang="pt-BR" sz="6000" dirty="0">
                <a:solidFill>
                  <a:srgbClr val="0070C0"/>
                </a:solidFill>
              </a:rPr>
              <a:t> pode </a:t>
            </a:r>
            <a:r>
              <a:rPr lang="pt-BR" sz="6000" dirty="0"/>
              <a:t>entrar em produção imediatamente.</a:t>
            </a:r>
          </a:p>
        </p:txBody>
      </p:sp>
      <p:pic>
        <p:nvPicPr>
          <p:cNvPr id="4" name="Picture 3">
            <a:extLst>
              <a:ext uri="{FF2B5EF4-FFF2-40B4-BE49-F238E27FC236}">
                <a16:creationId xmlns:a16="http://schemas.microsoft.com/office/drawing/2014/main" id="{355CAB7A-A0ED-8B4A-A0EF-0568DFCA6DC3}"/>
              </a:ext>
            </a:extLst>
          </p:cNvPr>
          <p:cNvPicPr>
            <a:picLocks noChangeAspect="1"/>
          </p:cNvPicPr>
          <p:nvPr/>
        </p:nvPicPr>
        <p:blipFill>
          <a:blip r:embed="rId3"/>
          <a:stretch>
            <a:fillRect/>
          </a:stretch>
        </p:blipFill>
        <p:spPr>
          <a:xfrm>
            <a:off x="2838177" y="2756578"/>
            <a:ext cx="5913937" cy="3472865"/>
          </a:xfrm>
          <a:prstGeom prst="rect">
            <a:avLst/>
          </a:prstGeom>
        </p:spPr>
      </p:pic>
    </p:spTree>
    <p:extLst>
      <p:ext uri="{BB962C8B-B14F-4D97-AF65-F5344CB8AC3E}">
        <p14:creationId xmlns:p14="http://schemas.microsoft.com/office/powerpoint/2010/main" val="3336059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49382" y="141150"/>
            <a:ext cx="11393424" cy="1446550"/>
          </a:xfrm>
          <a:prstGeom prst="rect">
            <a:avLst/>
          </a:prstGeom>
          <a:noFill/>
        </p:spPr>
        <p:txBody>
          <a:bodyPr wrap="square" rtlCol="0">
            <a:spAutoFit/>
          </a:bodyPr>
          <a:lstStyle/>
          <a:p>
            <a:pPr marL="857250" indent="-857250">
              <a:buFont typeface="Wingdings" panose="05000000000000000000" pitchFamily="2" charset="2"/>
              <a:buChar char="ü"/>
            </a:pPr>
            <a:r>
              <a:rPr lang="pt-BR" sz="4400" dirty="0"/>
              <a:t>Porém, existe uma </a:t>
            </a:r>
            <a:r>
              <a:rPr lang="pt-BR" sz="4400" dirty="0">
                <a:solidFill>
                  <a:srgbClr val="0070C0"/>
                </a:solidFill>
              </a:rPr>
              <a:t>figura manual que irá autorizar</a:t>
            </a:r>
            <a:r>
              <a:rPr lang="pt-BR" sz="4400" dirty="0"/>
              <a:t> ou não entrar em produção.</a:t>
            </a:r>
          </a:p>
        </p:txBody>
      </p:sp>
      <p:pic>
        <p:nvPicPr>
          <p:cNvPr id="4" name="Picture 3">
            <a:extLst>
              <a:ext uri="{FF2B5EF4-FFF2-40B4-BE49-F238E27FC236}">
                <a16:creationId xmlns:a16="http://schemas.microsoft.com/office/drawing/2014/main" id="{6B5FAFFA-2D84-FE4E-8636-5BDE4C86C723}"/>
              </a:ext>
            </a:extLst>
          </p:cNvPr>
          <p:cNvPicPr>
            <a:picLocks noChangeAspect="1"/>
          </p:cNvPicPr>
          <p:nvPr/>
        </p:nvPicPr>
        <p:blipFill>
          <a:blip r:embed="rId3"/>
          <a:stretch>
            <a:fillRect/>
          </a:stretch>
        </p:blipFill>
        <p:spPr>
          <a:xfrm>
            <a:off x="8019916" y="4097408"/>
            <a:ext cx="3949169" cy="2319086"/>
          </a:xfrm>
          <a:prstGeom prst="rect">
            <a:avLst/>
          </a:prstGeom>
        </p:spPr>
      </p:pic>
      <p:pic>
        <p:nvPicPr>
          <p:cNvPr id="5" name="Picture 4">
            <a:extLst>
              <a:ext uri="{FF2B5EF4-FFF2-40B4-BE49-F238E27FC236}">
                <a16:creationId xmlns:a16="http://schemas.microsoft.com/office/drawing/2014/main" id="{5178F3C1-CE34-9B47-80ED-FB4A92ABC496}"/>
              </a:ext>
            </a:extLst>
          </p:cNvPr>
          <p:cNvPicPr>
            <a:picLocks noChangeAspect="1"/>
          </p:cNvPicPr>
          <p:nvPr/>
        </p:nvPicPr>
        <p:blipFill rotWithShape="1">
          <a:blip r:embed="rId4"/>
          <a:srcRect l="3063" t="28293" r="1165" b="8293"/>
          <a:stretch/>
        </p:blipFill>
        <p:spPr>
          <a:xfrm>
            <a:off x="4360883" y="3656603"/>
            <a:ext cx="2808290" cy="1859479"/>
          </a:xfrm>
          <a:prstGeom prst="rect">
            <a:avLst/>
          </a:prstGeom>
        </p:spPr>
      </p:pic>
      <p:pic>
        <p:nvPicPr>
          <p:cNvPr id="6" name="Picture 5">
            <a:extLst>
              <a:ext uri="{FF2B5EF4-FFF2-40B4-BE49-F238E27FC236}">
                <a16:creationId xmlns:a16="http://schemas.microsoft.com/office/drawing/2014/main" id="{96184367-BE52-2C4E-A75A-22B258027B1B}"/>
              </a:ext>
            </a:extLst>
          </p:cNvPr>
          <p:cNvPicPr>
            <a:picLocks noChangeAspect="1"/>
          </p:cNvPicPr>
          <p:nvPr/>
        </p:nvPicPr>
        <p:blipFill rotWithShape="1">
          <a:blip r:embed="rId5"/>
          <a:srcRect l="5278" t="3605" r="3404" b="11057"/>
          <a:stretch/>
        </p:blipFill>
        <p:spPr>
          <a:xfrm>
            <a:off x="371725" y="1936722"/>
            <a:ext cx="2957101" cy="2984555"/>
          </a:xfrm>
          <a:prstGeom prst="rect">
            <a:avLst/>
          </a:prstGeom>
        </p:spPr>
      </p:pic>
      <p:cxnSp>
        <p:nvCxnSpPr>
          <p:cNvPr id="7" name="Straight Arrow Connector 6">
            <a:extLst>
              <a:ext uri="{FF2B5EF4-FFF2-40B4-BE49-F238E27FC236}">
                <a16:creationId xmlns:a16="http://schemas.microsoft.com/office/drawing/2014/main" id="{5D7EF9D9-B2E2-2247-9964-5C575B69D9D4}"/>
              </a:ext>
            </a:extLst>
          </p:cNvPr>
          <p:cNvCxnSpPr/>
          <p:nvPr/>
        </p:nvCxnSpPr>
        <p:spPr>
          <a:xfrm>
            <a:off x="3840480" y="2322576"/>
            <a:ext cx="1444752" cy="11064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9AD2B25-E073-DF4B-85BD-D746C2149219}"/>
              </a:ext>
            </a:extLst>
          </p:cNvPr>
          <p:cNvCxnSpPr>
            <a:cxnSpLocks/>
          </p:cNvCxnSpPr>
          <p:nvPr/>
        </p:nvCxnSpPr>
        <p:spPr>
          <a:xfrm>
            <a:off x="5373624" y="5751577"/>
            <a:ext cx="2362200" cy="2997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2197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ney pics + cartoon | cartoon money bag | Money pictures, Money bag,  Cartoon">
            <a:extLst>
              <a:ext uri="{FF2B5EF4-FFF2-40B4-BE49-F238E27FC236}">
                <a16:creationId xmlns:a16="http://schemas.microsoft.com/office/drawing/2014/main" id="{22B5E757-7821-214B-9F98-588A52E99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454" y="3231804"/>
            <a:ext cx="3449515" cy="33458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73133" y="92483"/>
            <a:ext cx="11393424" cy="3139321"/>
          </a:xfrm>
          <a:prstGeom prst="rect">
            <a:avLst/>
          </a:prstGeom>
          <a:noFill/>
        </p:spPr>
        <p:txBody>
          <a:bodyPr wrap="square" rtlCol="0">
            <a:spAutoFit/>
          </a:bodyPr>
          <a:lstStyle/>
          <a:p>
            <a:pPr marL="857250" indent="-857250">
              <a:buFont typeface="Wingdings" panose="05000000000000000000" pitchFamily="2" charset="2"/>
              <a:buChar char="ü"/>
            </a:pPr>
            <a:r>
              <a:rPr lang="pt-BR" sz="6600" dirty="0"/>
              <a:t>Além de decisões técnicas, fatores comerciais </a:t>
            </a:r>
            <a:r>
              <a:rPr lang="pt-BR" sz="6600" dirty="0">
                <a:solidFill>
                  <a:srgbClr val="0070C0"/>
                </a:solidFill>
              </a:rPr>
              <a:t>podem influenciar na decisão!</a:t>
            </a:r>
          </a:p>
        </p:txBody>
      </p:sp>
    </p:spTree>
    <p:extLst>
      <p:ext uri="{BB962C8B-B14F-4D97-AF65-F5344CB8AC3E}">
        <p14:creationId xmlns:p14="http://schemas.microsoft.com/office/powerpoint/2010/main" val="41235451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261257" y="448743"/>
            <a:ext cx="12110720" cy="5078313"/>
          </a:xfrm>
          <a:prstGeom prst="rect">
            <a:avLst/>
          </a:prstGeom>
          <a:noFill/>
        </p:spPr>
        <p:txBody>
          <a:bodyPr wrap="square" rtlCol="0">
            <a:spAutoFit/>
          </a:bodyPr>
          <a:lstStyle/>
          <a:p>
            <a:pPr marL="1314450" lvl="1" indent="-857250">
              <a:buFont typeface="Wingdings" panose="05000000000000000000" pitchFamily="2" charset="2"/>
              <a:buChar char="ü"/>
            </a:pPr>
            <a:r>
              <a:rPr lang="pt-BR" sz="5400" dirty="0">
                <a:solidFill>
                  <a:srgbClr val="0070C0"/>
                </a:solidFill>
              </a:rPr>
              <a:t>Deployment</a:t>
            </a:r>
            <a:r>
              <a:rPr lang="pt-BR" sz="5400" dirty="0"/>
              <a:t> – Libera nova versão para o usuário</a:t>
            </a:r>
          </a:p>
          <a:p>
            <a:pPr marL="1314450" lvl="1" indent="-857250">
              <a:buFont typeface="Wingdings" panose="05000000000000000000" pitchFamily="2" charset="2"/>
              <a:buChar char="ü"/>
            </a:pPr>
            <a:endParaRPr lang="pt-BR" sz="5400" dirty="0"/>
          </a:p>
          <a:p>
            <a:pPr marL="1314450" lvl="1" indent="-857250">
              <a:buFont typeface="Wingdings" panose="05000000000000000000" pitchFamily="2" charset="2"/>
              <a:buChar char="ü"/>
            </a:pPr>
            <a:endParaRPr lang="pt-BR" sz="5400" dirty="0"/>
          </a:p>
          <a:p>
            <a:pPr marL="1314450" lvl="1" indent="-857250">
              <a:buFont typeface="Wingdings" panose="05000000000000000000" pitchFamily="2" charset="2"/>
              <a:buChar char="ü"/>
            </a:pPr>
            <a:r>
              <a:rPr lang="pt-BR" sz="5400" dirty="0">
                <a:solidFill>
                  <a:srgbClr val="0070C0"/>
                </a:solidFill>
              </a:rPr>
              <a:t>Delivery</a:t>
            </a:r>
            <a:r>
              <a:rPr lang="pt-BR" sz="5400" dirty="0"/>
              <a:t> – Libera uma nova versão que </a:t>
            </a:r>
            <a:r>
              <a:rPr lang="pt-BR" sz="5400" dirty="0">
                <a:solidFill>
                  <a:srgbClr val="0070C0"/>
                </a:solidFill>
              </a:rPr>
              <a:t>pode ser </a:t>
            </a:r>
            <a:r>
              <a:rPr lang="pt-BR" sz="5400" dirty="0" err="1">
                <a:solidFill>
                  <a:srgbClr val="0070C0"/>
                </a:solidFill>
              </a:rPr>
              <a:t>deployada</a:t>
            </a:r>
            <a:endParaRPr lang="pt-BR" sz="5400" dirty="0">
              <a:solidFill>
                <a:srgbClr val="0070C0"/>
              </a:solidFill>
            </a:endParaRPr>
          </a:p>
        </p:txBody>
      </p:sp>
      <p:pic>
        <p:nvPicPr>
          <p:cNvPr id="3074" name="Picture 2" descr="Diferença Entre Will e Going To - Inglês no Teclado">
            <a:extLst>
              <a:ext uri="{FF2B5EF4-FFF2-40B4-BE49-F238E27FC236}">
                <a16:creationId xmlns:a16="http://schemas.microsoft.com/office/drawing/2014/main" id="{000E7D31-C1B8-3E48-843D-7FA083FB9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275" y="1212868"/>
            <a:ext cx="2327959" cy="277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37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641268" y="1341148"/>
            <a:ext cx="10716768" cy="3631763"/>
          </a:xfrm>
          <a:prstGeom prst="rect">
            <a:avLst/>
          </a:prstGeom>
          <a:noFill/>
        </p:spPr>
        <p:txBody>
          <a:bodyPr wrap="square" rtlCol="0">
            <a:spAutoFit/>
          </a:bodyPr>
          <a:lstStyle/>
          <a:p>
            <a:pPr marL="1143000" indent="-1143000">
              <a:buFont typeface="Wingdings" panose="05000000000000000000" pitchFamily="2" charset="2"/>
              <a:buChar char="ü"/>
            </a:pPr>
            <a:r>
              <a:rPr lang="pt-BR" sz="11500" dirty="0"/>
              <a:t> Mundo Real</a:t>
            </a:r>
          </a:p>
          <a:p>
            <a:pPr marL="1600200" lvl="1" indent="-1143000">
              <a:buFont typeface="Wingdings" panose="05000000000000000000" pitchFamily="2" charset="2"/>
              <a:buChar char="ü"/>
            </a:pPr>
            <a:r>
              <a:rPr lang="pt-BR" sz="11500" dirty="0"/>
              <a:t> </a:t>
            </a:r>
            <a:r>
              <a:rPr lang="pt-BR" sz="8000" dirty="0"/>
              <a:t>Sistemas não-web</a:t>
            </a:r>
            <a:endParaRPr lang="pt-BR" sz="11500" dirty="0"/>
          </a:p>
        </p:txBody>
      </p:sp>
    </p:spTree>
    <p:extLst>
      <p:ext uri="{BB962C8B-B14F-4D97-AF65-F5344CB8AC3E}">
        <p14:creationId xmlns:p14="http://schemas.microsoft.com/office/powerpoint/2010/main" val="41030545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3139321"/>
          </a:xfrm>
          <a:prstGeom prst="rect">
            <a:avLst/>
          </a:prstGeom>
          <a:noFill/>
        </p:spPr>
        <p:txBody>
          <a:bodyPr wrap="square" rtlCol="0">
            <a:spAutoFit/>
          </a:bodyPr>
          <a:lstStyle/>
          <a:p>
            <a:pPr marL="1314450" lvl="1" indent="-857250">
              <a:buFont typeface="Wingdings" panose="05000000000000000000" pitchFamily="2" charset="2"/>
              <a:buChar char="ü"/>
            </a:pPr>
            <a:r>
              <a:rPr lang="pt-BR" sz="6600" dirty="0"/>
              <a:t>Google Chrome tem uma nova versão a cada </a:t>
            </a:r>
            <a:r>
              <a:rPr lang="pt-BR" sz="6600" dirty="0">
                <a:solidFill>
                  <a:srgbClr val="0070C0"/>
                </a:solidFill>
              </a:rPr>
              <a:t>6 semanas.</a:t>
            </a:r>
          </a:p>
        </p:txBody>
      </p:sp>
      <p:pic>
        <p:nvPicPr>
          <p:cNvPr id="1026" name="Picture 2" descr="Chrome | Google Blog">
            <a:extLst>
              <a:ext uri="{FF2B5EF4-FFF2-40B4-BE49-F238E27FC236}">
                <a16:creationId xmlns:a16="http://schemas.microsoft.com/office/drawing/2014/main" id="{69F4DB73-DBA6-6243-8688-71CB3D6E7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058" y="2268658"/>
            <a:ext cx="4387859" cy="4387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073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clipse IDE: como instalar para programar em Java (Windows) - Algol.dev">
            <a:extLst>
              <a:ext uri="{FF2B5EF4-FFF2-40B4-BE49-F238E27FC236}">
                <a16:creationId xmlns:a16="http://schemas.microsoft.com/office/drawing/2014/main" id="{6E5B8292-0A6D-D741-A3AD-149FC3CC3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659" y="2190950"/>
            <a:ext cx="4113029" cy="44417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2123658"/>
          </a:xfrm>
          <a:prstGeom prst="rect">
            <a:avLst/>
          </a:prstGeom>
          <a:noFill/>
        </p:spPr>
        <p:txBody>
          <a:bodyPr wrap="square" rtlCol="0">
            <a:spAutoFit/>
          </a:bodyPr>
          <a:lstStyle/>
          <a:p>
            <a:pPr marL="1314450" lvl="1" indent="-857250">
              <a:buFont typeface="Wingdings" panose="05000000000000000000" pitchFamily="2" charset="2"/>
              <a:buChar char="ü"/>
            </a:pPr>
            <a:r>
              <a:rPr lang="pt-BR" sz="6600" dirty="0"/>
              <a:t>IDE Eclipse tem uma </a:t>
            </a:r>
            <a:r>
              <a:rPr lang="pt-BR" sz="6600" dirty="0">
                <a:solidFill>
                  <a:srgbClr val="0070C0"/>
                </a:solidFill>
              </a:rPr>
              <a:t>nova </a:t>
            </a:r>
            <a:r>
              <a:rPr lang="pt-BR" sz="6600" b="1" dirty="0">
                <a:solidFill>
                  <a:srgbClr val="0070C0"/>
                </a:solidFill>
              </a:rPr>
              <a:t>release</a:t>
            </a:r>
            <a:r>
              <a:rPr lang="pt-BR" sz="6600" dirty="0"/>
              <a:t> a cada 13 semanas</a:t>
            </a:r>
          </a:p>
        </p:txBody>
      </p:sp>
    </p:spTree>
    <p:extLst>
      <p:ext uri="{BB962C8B-B14F-4D97-AF65-F5344CB8AC3E}">
        <p14:creationId xmlns:p14="http://schemas.microsoft.com/office/powerpoint/2010/main" val="6428462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0" y="92483"/>
            <a:ext cx="11393424" cy="3139321"/>
          </a:xfrm>
          <a:prstGeom prst="rect">
            <a:avLst/>
          </a:prstGeom>
          <a:noFill/>
        </p:spPr>
        <p:txBody>
          <a:bodyPr wrap="square" rtlCol="0">
            <a:spAutoFit/>
          </a:bodyPr>
          <a:lstStyle/>
          <a:p>
            <a:pPr marL="1314450" lvl="1" indent="-857250">
              <a:buFont typeface="Wingdings" panose="05000000000000000000" pitchFamily="2" charset="2"/>
              <a:buChar char="ü"/>
            </a:pPr>
            <a:r>
              <a:rPr lang="pt-BR" sz="6600" dirty="0"/>
              <a:t>Aplicativo móvel do </a:t>
            </a:r>
            <a:r>
              <a:rPr lang="pt-BR" sz="6600" dirty="0" err="1"/>
              <a:t>Facebook</a:t>
            </a:r>
            <a:r>
              <a:rPr lang="pt-BR" sz="6600" dirty="0"/>
              <a:t> lança nova versão 1 vez por semana</a:t>
            </a:r>
          </a:p>
        </p:txBody>
      </p:sp>
      <p:pic>
        <p:nvPicPr>
          <p:cNvPr id="4" name="Picture 2" descr="Facebook Brand Resources">
            <a:extLst>
              <a:ext uri="{FF2B5EF4-FFF2-40B4-BE49-F238E27FC236}">
                <a16:creationId xmlns:a16="http://schemas.microsoft.com/office/drawing/2014/main" id="{49382A75-1C41-8D42-AD2D-88890A37C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969" y="3231804"/>
            <a:ext cx="2944289" cy="294428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hone Cartoon png download - 723*1109 - Free Transparent Smartphone png  Download. - CleanPNG / KissPNG">
            <a:extLst>
              <a:ext uri="{FF2B5EF4-FFF2-40B4-BE49-F238E27FC236}">
                <a16:creationId xmlns:a16="http://schemas.microsoft.com/office/drawing/2014/main" id="{C91A9491-38BF-DF4D-A012-BBD1838F2C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482" b="90000" l="10000" r="90000">
                        <a14:foregroundMark x1="77111" y1="30089" x2="82111" y2="23482"/>
                        <a14:foregroundMark x1="30333" y1="9643" x2="36667" y2="4018"/>
                        <a14:foregroundMark x1="36667" y1="4018" x2="48333" y2="2946"/>
                        <a14:foregroundMark x1="48333" y1="2946" x2="68444" y2="3482"/>
                        <a14:foregroundMark x1="68444" y1="3482" x2="71111" y2="4286"/>
                        <a14:foregroundMark x1="52222" y1="69643" x2="52222" y2="69643"/>
                      </a14:backgroundRemoval>
                    </a14:imgEffect>
                  </a14:imgLayer>
                </a14:imgProps>
              </a:ext>
              <a:ext uri="{28A0092B-C50C-407E-A947-70E740481C1C}">
                <a14:useLocalDpi xmlns:a14="http://schemas.microsoft.com/office/drawing/2010/main" val="0"/>
              </a:ext>
            </a:extLst>
          </a:blip>
          <a:srcRect/>
          <a:stretch>
            <a:fillRect/>
          </a:stretch>
        </p:blipFill>
        <p:spPr bwMode="auto">
          <a:xfrm>
            <a:off x="798069" y="3429000"/>
            <a:ext cx="2913548" cy="362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199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7CE771C-1488-E947-BA79-5DCD9B975763}"/>
              </a:ext>
            </a:extLst>
          </p:cNvPr>
          <p:cNvSpPr txBox="1"/>
          <p:nvPr/>
        </p:nvSpPr>
        <p:spPr>
          <a:xfrm>
            <a:off x="451263" y="256218"/>
            <a:ext cx="12192000" cy="1446550"/>
          </a:xfrm>
          <a:prstGeom prst="rect">
            <a:avLst/>
          </a:prstGeom>
          <a:noFill/>
        </p:spPr>
        <p:txBody>
          <a:bodyPr wrap="square" rtlCol="0">
            <a:spAutoFit/>
          </a:bodyPr>
          <a:lstStyle/>
          <a:p>
            <a:pPr marL="857250" indent="-857250">
              <a:buFont typeface="Wingdings" panose="05000000000000000000" pitchFamily="2" charset="2"/>
              <a:buChar char="ü"/>
            </a:pPr>
            <a:r>
              <a:rPr lang="pt-BR" sz="4400" dirty="0"/>
              <a:t>O software </a:t>
            </a:r>
            <a:r>
              <a:rPr lang="pt-BR" sz="4400" b="1" i="1" dirty="0">
                <a:solidFill>
                  <a:schemeClr val="accent1"/>
                </a:solidFill>
              </a:rPr>
              <a:t>não precisa estar pronto</a:t>
            </a:r>
            <a:r>
              <a:rPr lang="pt-BR" sz="4400" dirty="0"/>
              <a:t>, </a:t>
            </a:r>
          </a:p>
          <a:p>
            <a:r>
              <a:rPr lang="pt-BR" sz="4400" dirty="0"/>
              <a:t>ainda assim, é possível entrar em produção.</a:t>
            </a:r>
            <a:endParaRPr lang="pt-BR" sz="4400" b="1" i="1" dirty="0"/>
          </a:p>
        </p:txBody>
      </p:sp>
      <p:pic>
        <p:nvPicPr>
          <p:cNvPr id="2" name="Picture 1">
            <a:extLst>
              <a:ext uri="{FF2B5EF4-FFF2-40B4-BE49-F238E27FC236}">
                <a16:creationId xmlns:a16="http://schemas.microsoft.com/office/drawing/2014/main" id="{A3726BE1-ED66-304F-8B9B-DA0FD7AA7CDD}"/>
              </a:ext>
            </a:extLst>
          </p:cNvPr>
          <p:cNvPicPr>
            <a:picLocks noChangeAspect="1"/>
          </p:cNvPicPr>
          <p:nvPr/>
        </p:nvPicPr>
        <p:blipFill>
          <a:blip r:embed="rId3"/>
          <a:stretch>
            <a:fillRect/>
          </a:stretch>
        </p:blipFill>
        <p:spPr>
          <a:xfrm>
            <a:off x="2708485" y="2359325"/>
            <a:ext cx="7321296" cy="4299314"/>
          </a:xfrm>
          <a:prstGeom prst="rect">
            <a:avLst/>
          </a:prstGeom>
        </p:spPr>
      </p:pic>
    </p:spTree>
    <p:extLst>
      <p:ext uri="{BB962C8B-B14F-4D97-AF65-F5344CB8AC3E}">
        <p14:creationId xmlns:p14="http://schemas.microsoft.com/office/powerpoint/2010/main" val="56122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BB907-6DCF-1D47-B97C-9FD7131119DA}"/>
              </a:ext>
            </a:extLst>
          </p:cNvPr>
          <p:cNvSpPr/>
          <p:nvPr/>
        </p:nvSpPr>
        <p:spPr>
          <a:xfrm>
            <a:off x="8042988" y="5337110"/>
            <a:ext cx="1418253" cy="1428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2">
            <a:extLst>
              <a:ext uri="{FF2B5EF4-FFF2-40B4-BE49-F238E27FC236}">
                <a16:creationId xmlns:a16="http://schemas.microsoft.com/office/drawing/2014/main" id="{80214C85-4602-A64F-8A18-B940445EC2CA}"/>
              </a:ext>
            </a:extLst>
          </p:cNvPr>
          <p:cNvSpPr txBox="1"/>
          <p:nvPr/>
        </p:nvSpPr>
        <p:spPr>
          <a:xfrm>
            <a:off x="194000" y="101840"/>
            <a:ext cx="11393424" cy="2585323"/>
          </a:xfrm>
          <a:prstGeom prst="rect">
            <a:avLst/>
          </a:prstGeom>
          <a:noFill/>
        </p:spPr>
        <p:txBody>
          <a:bodyPr wrap="square" rtlCol="0">
            <a:spAutoFit/>
          </a:bodyPr>
          <a:lstStyle/>
          <a:p>
            <a:pPr marL="857250" indent="-857250">
              <a:buFont typeface="Wingdings" panose="05000000000000000000" pitchFamily="2" charset="2"/>
              <a:buChar char="ü"/>
            </a:pPr>
            <a:r>
              <a:rPr lang="pt-BR" sz="5400" dirty="0"/>
              <a:t>De acordo com CD, todo </a:t>
            </a:r>
            <a:r>
              <a:rPr lang="pt-BR" sz="5400" dirty="0" err="1">
                <a:solidFill>
                  <a:srgbClr val="0070C0"/>
                </a:solidFill>
              </a:rPr>
              <a:t>commit</a:t>
            </a:r>
            <a:r>
              <a:rPr lang="pt-BR" sz="5400" b="1" i="1" dirty="0"/>
              <a:t> </a:t>
            </a:r>
            <a:r>
              <a:rPr lang="pt-BR" sz="5400" dirty="0">
                <a:solidFill>
                  <a:srgbClr val="0070C0"/>
                </a:solidFill>
              </a:rPr>
              <a:t>deve considerar a possibilidade </a:t>
            </a:r>
            <a:r>
              <a:rPr lang="pt-BR" sz="5400" dirty="0"/>
              <a:t>de entrar em produção</a:t>
            </a:r>
          </a:p>
        </p:txBody>
      </p:sp>
      <p:pic>
        <p:nvPicPr>
          <p:cNvPr id="4" name="Picture 3">
            <a:extLst>
              <a:ext uri="{FF2B5EF4-FFF2-40B4-BE49-F238E27FC236}">
                <a16:creationId xmlns:a16="http://schemas.microsoft.com/office/drawing/2014/main" id="{DE3B3C47-7EE0-AA4D-939C-5B1D6397B1E3}"/>
              </a:ext>
            </a:extLst>
          </p:cNvPr>
          <p:cNvPicPr>
            <a:picLocks noChangeAspect="1"/>
          </p:cNvPicPr>
          <p:nvPr/>
        </p:nvPicPr>
        <p:blipFill>
          <a:blip r:embed="rId3"/>
          <a:stretch>
            <a:fillRect/>
          </a:stretch>
        </p:blipFill>
        <p:spPr>
          <a:xfrm>
            <a:off x="3105016" y="3037534"/>
            <a:ext cx="5571393" cy="3271711"/>
          </a:xfrm>
          <a:prstGeom prst="rect">
            <a:avLst/>
          </a:prstGeom>
        </p:spPr>
      </p:pic>
    </p:spTree>
    <p:extLst>
      <p:ext uri="{BB962C8B-B14F-4D97-AF65-F5344CB8AC3E}">
        <p14:creationId xmlns:p14="http://schemas.microsoft.com/office/powerpoint/2010/main" val="437167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A018595-B22F-3E47-BF0C-A9E6873B8CCE}">
  <we:reference id="wa104380121" version="2.0.0.0" store="pt-BR" storeType="OMEX"/>
  <we:alternateReferences>
    <we:reference id="WA104380121"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DC587D59F2BE4A87CE49E0975C5D8D" ma:contentTypeVersion="0" ma:contentTypeDescription="Create a new document." ma:contentTypeScope="" ma:versionID="b8d161f1943d0d4586cfa7bd4fda0c80">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67C47A-ED92-4792-86FA-EE8FE5D542A0}"/>
</file>

<file path=customXml/itemProps2.xml><?xml version="1.0" encoding="utf-8"?>
<ds:datastoreItem xmlns:ds="http://schemas.openxmlformats.org/officeDocument/2006/customXml" ds:itemID="{1CD7CE23-21BB-4656-98FB-19155C97AF55}"/>
</file>

<file path=customXml/itemProps3.xml><?xml version="1.0" encoding="utf-8"?>
<ds:datastoreItem xmlns:ds="http://schemas.openxmlformats.org/officeDocument/2006/customXml" ds:itemID="{AB600B5A-FDD5-4D0D-ABD8-31A5C0323264}"/>
</file>

<file path=docProps/app.xml><?xml version="1.0" encoding="utf-8"?>
<Properties xmlns="http://schemas.openxmlformats.org/officeDocument/2006/extended-properties" xmlns:vt="http://schemas.openxmlformats.org/officeDocument/2006/docPropsVTypes">
  <TotalTime>2569</TotalTime>
  <Words>2688</Words>
  <Application>Microsoft Office PowerPoint</Application>
  <PresentationFormat>Widescreen</PresentationFormat>
  <Paragraphs>421</Paragraphs>
  <Slides>120</Slides>
  <Notes>120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120</vt:i4>
      </vt:variant>
    </vt:vector>
  </HeadingPairs>
  <TitlesOfParts>
    <vt:vector size="128" baseType="lpstr">
      <vt:lpstr>-apple-system</vt:lpstr>
      <vt:lpstr>Arial</vt:lpstr>
      <vt:lpstr>Calibri</vt:lpstr>
      <vt:lpstr>Calibri Light</vt:lpstr>
      <vt:lpstr>Inter</vt:lpstr>
      <vt:lpstr>Segoe UI</vt:lpstr>
      <vt:lpstr>Wingdings</vt:lpstr>
      <vt:lpstr>Office Theme</vt:lpstr>
      <vt:lpstr>                         C214 – Engenharia de Software   Integração e Entrega Contínua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Conceitos básicos do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Referência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Lima</dc:creator>
  <cp:lastModifiedBy>Chris Lima</cp:lastModifiedBy>
  <cp:revision>91</cp:revision>
  <dcterms:created xsi:type="dcterms:W3CDTF">2021-04-11T17:25:00Z</dcterms:created>
  <dcterms:modified xsi:type="dcterms:W3CDTF">2022-09-04T20:02:58Z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0x010100F7DC587D59F2BE4A87CE49E0975C5D8D</vt:lpwstr>
  </property>
</Properties>
</file>